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5" d="100"/>
          <a:sy n="75"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879940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12-14 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18-20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smtClean="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10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11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663328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19571</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3699</cp:revision>
  <cp:lastPrinted>2021-07-01T07:38:07Z</cp:lastPrinted>
  <dcterms:created xsi:type="dcterms:W3CDTF">2018-03-27T06:03:00Z</dcterms:created>
  <dcterms:modified xsi:type="dcterms:W3CDTF">2024-05-09T08:08:20Z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