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4" d="100"/>
          <a:sy n="74" d="100"/>
        </p:scale>
        <p:origin x="-6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459429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10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16-18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24-26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anose="02020603050405020304" pitchFamily="18" charset="0"/>
              <a:cs typeface="Times New Roman" panose="02020603050405020304"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10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соққан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998252"/>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Буланбаева Д.М./Кириллова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18999</TotalTime>
  <Words>552</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3622</cp:revision>
  <cp:lastPrinted>2021-07-01T07:38:07Z</cp:lastPrinted>
  <dcterms:created xsi:type="dcterms:W3CDTF">2018-03-27T06:03:00Z</dcterms:created>
  <dcterms:modified xsi:type="dcterms:W3CDTF">2024-05-09T08:09:14Z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