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18366005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30</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84426146"/>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09 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мамырға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жаңбыр жауады, таңертең және күндіз кей уақыттарда қатты жаңбыр. Кей уақыттарда найзағай, дауыл болады. Солтүстік-батыстан жел соғады, күші 8-13, найзағай кезінде екпіні 15-20 м/с. Ауа температурасы түнде 14-16, күндіз 19-21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мамырға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11</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мамырға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кей уақыттарда жаңбыр, найзағай, дауыл болады.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соғады, күші  8-13, найзағай кезінде екпіні 15-20 м/с. Ауа температурасы </a:t>
            </a:r>
            <a:r>
              <a:rPr lang="kk-KZ"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28599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10</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мамырда</a:t>
            </a:r>
            <a:r>
              <a:rPr lang="ru-RU" sz="1200" dirty="0" smtClean="0">
                <a:solidFill>
                  <a:schemeClr val="tx1"/>
                </a:solidFill>
                <a:latin typeface="Times New Roman" panose="02020603050405020304" pitchFamily="18" charset="0"/>
                <a:cs typeface="Times New Roman" panose="02020603050405020304" pitchFamily="18" charset="0"/>
              </a:rPr>
              <a:t>, 11 </a:t>
            </a:r>
            <a:r>
              <a:rPr lang="ru-RU" sz="12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./Сүгірәлі </a:t>
            </a:r>
            <a:r>
              <a:rPr lang="ru-RU" sz="1200" b="1" i="1" dirty="0"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13712</TotalTime>
  <Words>607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3231</cp:revision>
  <cp:lastPrinted>2021-07-01T03:56:27Z</cp:lastPrinted>
  <dcterms:created xsi:type="dcterms:W3CDTF">2018-03-27T06:03:00Z</dcterms:created>
  <dcterms:modified xsi:type="dcterms:W3CDTF">2024-05-09T07:15:34Z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