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294740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Батыстан соғатын жел солтүстікке ауысады, күші 9-14 м/с. Ауа температурасы түнде 12-14 градус, күндіз 21-23 градус жылы.</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жауын-шашынсыз. Солтүстік-батыстан </a:t>
            </a:r>
            <a:r>
              <a:rPr lang="kk-KZ" altLang="ru-RU" sz="1200" dirty="0" smtClean="0">
                <a:latin typeface="Times New Roman" panose="02020603050405020304" pitchFamily="18" charset="0"/>
                <a:cs typeface="Times New Roman" panose="02020603050405020304" pitchFamily="18" charset="0"/>
              </a:rPr>
              <a:t>соққан жел солтүстік-шығысқа ауысады, </a:t>
            </a:r>
            <a:r>
              <a:rPr lang="kk-KZ" sz="1200" dirty="0" smtClean="0">
                <a:latin typeface="Times New Roman" pitchFamily="18" charset="0"/>
                <a:cs typeface="Times New Roman" pitchFamily="18" charset="0"/>
                <a:sym typeface="+mn-ea"/>
              </a:rPr>
              <a:t>күші 9-14 м/с. Ауа </a:t>
            </a:r>
            <a:r>
              <a:rPr lang="kk-KZ" sz="1200" dirty="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5-7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3651074"/>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18862</TotalTime>
  <Words>494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3585</cp:revision>
  <cp:lastPrinted>2021-07-01T07:38:07Z</cp:lastPrinted>
  <dcterms:created xsi:type="dcterms:W3CDTF">2018-03-27T06:03:00Z</dcterms:created>
  <dcterms:modified xsi:type="dcterms:W3CDTF">2024-05-09T08:10:09Z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