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0093615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7973955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3380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Көшпелі </a:t>
            </a:r>
            <a:r>
              <a:rPr lang="kk-KZ" sz="1200" dirty="0">
                <a:latin typeface="Times New Roman"/>
                <a:ea typeface="Times New Roman"/>
              </a:rPr>
              <a:t>бұлтты, </a:t>
            </a:r>
            <a:r>
              <a:rPr lang="kk-KZ" sz="1200" dirty="0" smtClean="0">
                <a:latin typeface="Times New Roman"/>
                <a:ea typeface="Times New Roman"/>
              </a:rPr>
              <a:t>күндіз аздаған жаңбыр. Солтүстік-шығыстан оңтүстік-батысқа ауысып жел </a:t>
            </a:r>
            <a:r>
              <a:rPr lang="kk-KZ" sz="1200" dirty="0">
                <a:latin typeface="Times New Roman"/>
                <a:ea typeface="Times New Roman"/>
              </a:rPr>
              <a:t>соғады, күші </a:t>
            </a:r>
            <a:r>
              <a:rPr lang="kk-KZ" sz="1200" dirty="0" smtClean="0">
                <a:latin typeface="Times New Roman"/>
                <a:ea typeface="Times New Roman"/>
              </a:rPr>
              <a:t>2-7 м/с</a:t>
            </a:r>
            <a:r>
              <a:rPr lang="kk-KZ" sz="1200" dirty="0">
                <a:latin typeface="Times New Roman"/>
                <a:ea typeface="Times New Roman"/>
              </a:rPr>
              <a:t>. Ауа температурасы түнде </a:t>
            </a:r>
            <a:r>
              <a:rPr lang="kk-KZ" sz="1200" dirty="0" smtClean="0">
                <a:latin typeface="Times New Roman"/>
                <a:ea typeface="Times New Roman"/>
              </a:rPr>
              <a:t>5-7, </a:t>
            </a:r>
            <a:r>
              <a:rPr lang="kk-KZ" sz="1200" dirty="0">
                <a:latin typeface="Times New Roman"/>
                <a:ea typeface="Times New Roman"/>
              </a:rPr>
              <a:t>күндіз 15-17 </a:t>
            </a:r>
            <a:r>
              <a:rPr lang="kk-KZ" sz="1200" dirty="0" smtClean="0">
                <a:latin typeface="Times New Roman"/>
                <a:ea typeface="Times New Roman"/>
              </a:rPr>
              <a:t>жылы</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a:t>
            </a:r>
            <a:r>
              <a:rPr lang="kk-KZ" sz="1200" dirty="0" smtClean="0">
                <a:latin typeface="Times New Roman"/>
                <a:ea typeface="Times New Roman"/>
              </a:rPr>
              <a:t>түстік-шығыстан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1-6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6-8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20668</TotalTime>
  <Words>578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3636</cp:revision>
  <cp:lastPrinted>2023-02-06T06:57:51Z</cp:lastPrinted>
  <dcterms:created xsi:type="dcterms:W3CDTF">2018-03-27T06:03:00Z</dcterms:created>
  <dcterms:modified xsi:type="dcterms:W3CDTF">2024-05-09T07:00:03Z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