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19253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09</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1486976"/>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10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a:t>
            </a:r>
            <a:r>
              <a:rPr lang="kk-KZ" sz="1100" dirty="0">
                <a:latin typeface="Times New Roman" panose="02020603050405020304" pitchFamily="18" charset="0"/>
                <a:cs typeface="Times New Roman" panose="02020603050405020304" pitchFamily="18" charset="0"/>
              </a:rPr>
              <a:t>екпіні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15-20 м/с. Ауа температурасы түнде 14-16, күндіз 21-23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10</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11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10 мамырда, түнде 11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29264</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5002</cp:revision>
  <cp:lastPrinted>2023-01-16T10:13:34Z</cp:lastPrinted>
  <dcterms:created xsi:type="dcterms:W3CDTF">2018-03-27T06:03:00Z</dcterms:created>
  <dcterms:modified xsi:type="dcterms:W3CDTF">2024-05-09T07:28:53Z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