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5" d="100"/>
          <a:sy n="75"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142983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12-14 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18-20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indent="182563" algn="ctr"/>
            <a:endParaRPr lang="ru-RU" sz="1200" b="1" dirty="0">
              <a:solidFill>
                <a:prstClr val="black"/>
              </a:solidFill>
              <a:latin typeface="Times New Roman" panose="02020603050405020304" pitchFamily="18" charset="0"/>
              <a:cs typeface="Times New Roman" panose="02020603050405020304" pitchFamily="18" charset="0"/>
            </a:endParaRP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998265"/>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Дайындаған:Буланбаева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Д.М./Огай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18324</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3624</cp:revision>
  <cp:lastPrinted>2021-07-01T03:56:27Z</cp:lastPrinted>
  <dcterms:created xsi:type="dcterms:W3CDTF">2018-03-27T06:03:00Z</dcterms:created>
  <dcterms:modified xsi:type="dcterms:W3CDTF">2024-05-09T08:08:34Z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