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740699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09 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10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09</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10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10 м/с. </a:t>
            </a:r>
            <a:r>
              <a:rPr lang="kk-KZ" sz="1200" dirty="0" smtClean="0">
                <a:latin typeface="Times New Roman" pitchFamily="18" charset="0"/>
                <a:cs typeface="Times New Roman" pitchFamily="18" charset="0"/>
              </a:rPr>
              <a:t>Ауа температурасы түнде 0-2 градус үсік,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11-13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11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10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11</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a:t>
            </a:r>
            <a:r>
              <a:rPr lang="kk-KZ" sz="1200" dirty="0" smtClean="0">
                <a:latin typeface="Times New Roman" pitchFamily="18" charset="0"/>
                <a:cs typeface="Times New Roman" pitchFamily="18" charset="0"/>
              </a:rPr>
              <a:t>соғатын жел оңтүстікке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2-4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8873787"/>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ru-RU"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10 мамырда, 11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17577</TotalTime>
  <Words>529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4305</cp:revision>
  <cp:lastPrinted>2021-07-01T07:38:07Z</cp:lastPrinted>
  <dcterms:created xsi:type="dcterms:W3CDTF">2018-03-27T06:03:00Z</dcterms:created>
  <dcterms:modified xsi:type="dcterms:W3CDTF">2024-05-09T10:09:40Z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