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09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08 </a:t>
            </a:r>
            <a:r>
              <a:rPr lang="ru-RU" sz="1100" b="1" dirty="0" err="1" smtClean="0">
                <a:latin typeface="Times New Roman" pitchFamily="18" charset="0"/>
                <a:cs typeface="Times New Roman" pitchFamily="18" charset="0"/>
              </a:rPr>
              <a:t>мамыр</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09 </a:t>
            </a:r>
            <a:r>
              <a:rPr lang="ru-RU" sz="1100" b="1" dirty="0" err="1" smtClean="0">
                <a:latin typeface="Times New Roman" pitchFamily="18" charset="0"/>
                <a:cs typeface="Times New Roman" pitchFamily="18" charset="0"/>
              </a:rPr>
              <a:t>мамыр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10-12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31-33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10 мамыр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09</a:t>
            </a:r>
            <a:r>
              <a:rPr lang="kk-KZ" altLang="ru-RU" sz="1050" b="1" dirty="0" smtClean="0">
                <a:latin typeface="Times New Roman" pitchFamily="18" charset="0"/>
                <a:ea typeface="Times New Roman KZ" pitchFamily="18" charset="0"/>
                <a:cs typeface="Times New Roman" pitchFamily="18" charset="0"/>
              </a:rPr>
              <a:t> мамыр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10 </a:t>
            </a:r>
            <a:r>
              <a:rPr lang="ru-RU" sz="1050" b="1" dirty="0" err="1" smtClean="0">
                <a:latin typeface="Times New Roman" pitchFamily="18" charset="0"/>
                <a:ea typeface="Times New Roman KZ" pitchFamily="18" charset="0"/>
                <a:cs typeface="Times New Roman" pitchFamily="18" charset="0"/>
              </a:rPr>
              <a:t>мамыр</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11-13</a:t>
            </a:r>
            <a:r>
              <a:rPr lang="kk-KZ"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10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0,11</a:t>
                      </a:r>
                      <a:endParaRPr lang="ru-RU" sz="1100" baseline="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1992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0,398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0,428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0,025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19035</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4191</cp:revision>
  <cp:lastPrinted>2021-07-01T03:56:27Z</cp:lastPrinted>
  <dcterms:created xsi:type="dcterms:W3CDTF">2018-03-27T06:03:00Z</dcterms:created>
  <dcterms:modified xsi:type="dcterms:W3CDTF">2024-05-08T08:07:02Z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