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4" d="100"/>
          <a:sy n="74" d="100"/>
        </p:scale>
        <p:origin x="-6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767704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09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16-18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smtClean="0">
                <a:latin typeface="Times New Roman" panose="02020603050405020304" pitchFamily="18" charset="0"/>
                <a:cs typeface="Times New Roman" panose="02020603050405020304" pitchFamily="18" charset="0"/>
              </a:rPr>
              <a:t>күндіз</a:t>
            </a:r>
            <a:r>
              <a:rPr lang="ru-RU" altLang="ru-RU" sz="1200" dirty="0" smtClean="0">
                <a:latin typeface="Times New Roman" panose="02020603050405020304" pitchFamily="18" charset="0"/>
                <a:cs typeface="Times New Roman" panose="02020603050405020304" pitchFamily="18" charset="0"/>
              </a:rPr>
              <a:t> 28-30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indent="182563" algn="just"/>
            <a:endParaRPr lang="ru-RU" sz="1200"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anose="02020603050405020304" pitchFamily="18" charset="0"/>
              <a:cs typeface="Times New Roman" panose="02020603050405020304"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09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ctr"/>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соққан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14-16 </a:t>
            </a:r>
            <a:r>
              <a:rPr lang="ru-RU" sz="120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21946757"/>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18997</TotalTime>
  <Words>558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3618</cp:revision>
  <cp:lastPrinted>2021-07-01T07:38:07Z</cp:lastPrinted>
  <dcterms:created xsi:type="dcterms:W3CDTF">2018-03-27T06:03:00Z</dcterms:created>
  <dcterms:modified xsi:type="dcterms:W3CDTF">2024-05-08T09:22:54Z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