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2364"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04613513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579739559"/>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,538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3656</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1,133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мамы</a:t>
            </a:r>
            <a:r>
              <a:rPr lang="kk-KZ" altLang="ru-RU" sz="1200" b="1" dirty="0" smtClean="0">
                <a:latin typeface="Times New Roman" pitchFamily="18" charset="0"/>
                <a:cs typeface="Times New Roman" pitchFamily="18" charset="0"/>
              </a:rPr>
              <a:t>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dirty="0" smtClean="0">
                <a:latin typeface="Times New Roman"/>
                <a:ea typeface="Times New Roman"/>
              </a:rPr>
              <a:t>Ауыспалы </a:t>
            </a:r>
            <a:r>
              <a:rPr lang="kk-KZ" sz="1200" dirty="0">
                <a:latin typeface="Times New Roman"/>
                <a:ea typeface="Times New Roman"/>
              </a:rPr>
              <a:t>бұлтты, жауын-шашынсыз. Солтүстік-батыстан жел соғады, күші 9-14, түнде екпіні 15-18 м/с. Ауа температурасы түнде 6-8, күндіз 15-17 </a:t>
            </a:r>
            <a:r>
              <a:rPr lang="kk-KZ" sz="1200" dirty="0" smtClean="0">
                <a:latin typeface="Times New Roman"/>
                <a:ea typeface="Times New Roman"/>
              </a:rPr>
              <a:t>жылы</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Ауыспалы бұлтты, </a:t>
            </a:r>
            <a:r>
              <a:rPr lang="kk-KZ" sz="1200" kern="1400" dirty="0" smtClean="0">
                <a:solidFill>
                  <a:srgbClr val="000000"/>
                </a:solidFill>
                <a:latin typeface="Times New Roman"/>
                <a:ea typeface="Times New Roman"/>
              </a:rPr>
              <a:t>жауын-шашынсыз. С</a:t>
            </a:r>
            <a:r>
              <a:rPr lang="kk-KZ" sz="1200" dirty="0" smtClean="0">
                <a:latin typeface="Times New Roman"/>
                <a:ea typeface="Times New Roman"/>
              </a:rPr>
              <a:t>олтүстік-батыстан</a:t>
            </a:r>
            <a:r>
              <a:rPr lang="kk-KZ" sz="1200" kern="1400" dirty="0" smtClean="0">
                <a:solidFill>
                  <a:srgbClr val="000000"/>
                </a:solidFill>
                <a:latin typeface="Times New Roman"/>
                <a:ea typeface="Times New Roman"/>
              </a:rPr>
              <a:t>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a:t>
            </a:r>
            <a:r>
              <a:rPr lang="kk-KZ" altLang="ru-RU" sz="1200">
                <a:solidFill>
                  <a:srgbClr val="000000"/>
                </a:solidFill>
                <a:latin typeface="Times New Roman" pitchFamily="18" charset="0"/>
                <a:cs typeface="Times New Roman" pitchFamily="18" charset="0"/>
              </a:rPr>
              <a:t>күші </a:t>
            </a:r>
            <a:r>
              <a:rPr lang="kk-KZ" altLang="ru-RU" sz="1200" smtClean="0">
                <a:solidFill>
                  <a:srgbClr val="000000"/>
                </a:solidFill>
                <a:latin typeface="Times New Roman" pitchFamily="18" charset="0"/>
                <a:cs typeface="Times New Roman" pitchFamily="18" charset="0"/>
              </a:rPr>
              <a:t>5-10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6-8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58303"/>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сейілуіне </a:t>
            </a:r>
            <a:r>
              <a:rPr lang="kk-KZ" altLang="en-US" sz="120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20666</TotalTime>
  <Words>578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3634</cp:revision>
  <cp:lastPrinted>2023-02-06T06:57:51Z</cp:lastPrinted>
  <dcterms:created xsi:type="dcterms:W3CDTF">2018-03-27T06:03:00Z</dcterms:created>
  <dcterms:modified xsi:type="dcterms:W3CDTF">2024-05-08T07:42:31Z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