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766428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854511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576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a:latin typeface="Times New Roman" panose="02020603050405020304" pitchFamily="18" charset="0"/>
                <a:cs typeface="Times New Roman" panose="02020603050405020304" pitchFamily="18" charset="0"/>
              </a:rPr>
              <a:t>Б</a:t>
            </a:r>
            <a:r>
              <a:rPr lang="kk-KZ" sz="1100" dirty="0" smtClean="0">
                <a:latin typeface="Times New Roman" panose="02020603050405020304" pitchFamily="18" charset="0"/>
                <a:cs typeface="Times New Roman" panose="02020603050405020304" pitchFamily="18" charset="0"/>
              </a:rPr>
              <a:t>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түнде аздаған жаңбыр, </a:t>
            </a:r>
            <a:r>
              <a:rPr lang="kk-KZ" sz="1100" dirty="0">
                <a:latin typeface="Times New Roman" panose="02020603050405020304" pitchFamily="18" charset="0"/>
                <a:cs typeface="Times New Roman" panose="02020603050405020304" pitchFamily="18" charset="0"/>
              </a:rPr>
              <a:t>күндіз жаңбыр.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a:t>
            </a:r>
            <a:r>
              <a:rPr lang="kk-KZ" sz="1100" dirty="0">
                <a:latin typeface="Times New Roman" panose="02020603050405020304" pitchFamily="18" charset="0"/>
                <a:cs typeface="Times New Roman" panose="02020603050405020304" pitchFamily="18" charset="0"/>
              </a:rPr>
              <a:t>, 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екпіні 18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3</a:t>
            </a:r>
            <a:r>
              <a:rPr lang="kk-KZ" sz="1100" dirty="0" smtClean="0">
                <a:latin typeface="Times New Roman" panose="02020603050405020304" pitchFamily="18" charset="0"/>
                <a:cs typeface="Times New Roman" panose="02020603050405020304" pitchFamily="18" charset="0"/>
              </a:rPr>
              <a:t>-5,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12</a:t>
            </a:r>
            <a:r>
              <a:rPr lang="kk-KZ" sz="1100" dirty="0" smtClean="0">
                <a:latin typeface="Times New Roman" panose="02020603050405020304" pitchFamily="18" charset="0"/>
                <a:cs typeface="Times New Roman" panose="02020603050405020304" pitchFamily="18" charset="0"/>
              </a:rPr>
              <a:t>-14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10</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жаңбыр. </a:t>
            </a:r>
            <a:r>
              <a:rPr lang="kk-KZ" sz="1100" dirty="0" smtClean="0">
                <a:latin typeface="Times New Roman" panose="02020603050405020304" pitchFamily="18" charset="0"/>
                <a:cs typeface="Times New Roman" panose="02020603050405020304" pitchFamily="18" charset="0"/>
              </a:rPr>
              <a:t>Жел солтүстік-батыстан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a:t>
            </a:r>
            <a:r>
              <a:rPr lang="ru-RU" sz="1100" dirty="0" smtClean="0">
                <a:latin typeface="Times New Roman" pitchFamily="18" charset="0"/>
                <a:cs typeface="Times New Roman" pitchFamily="18" charset="0"/>
              </a:rPr>
              <a:t>-2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мамыр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25439</TotalTime>
  <Words>578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4936</cp:revision>
  <cp:lastPrinted>2021-07-01T03:56:27Z</cp:lastPrinted>
  <dcterms:created xsi:type="dcterms:W3CDTF">2018-03-27T06:03:00Z</dcterms:created>
  <dcterms:modified xsi:type="dcterms:W3CDTF">2024-05-08T06:23:16Z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