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101" d="100"/>
          <a:sy n="101" d="100"/>
        </p:scale>
        <p:origin x="126" y="13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92710767"/>
              </p:ext>
            </p:extLst>
          </p:nvPr>
        </p:nvGraphicFramePr>
        <p:xfrm>
          <a:off x="344488" y="2292860"/>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129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Ақтау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0</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8</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864508300"/>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 xmlns:a16="http://schemas.microsoft.com/office/drawing/2014/main" val="3583770891"/>
                    </a:ext>
                  </a:extLst>
                </a:gridCol>
                <a:gridCol w="1431451">
                  <a:extLst>
                    <a:ext uri="{9D8B030D-6E8A-4147-A177-3AD203B41FA5}">
                      <a16:colId xmlns="" xmlns:a16="http://schemas.microsoft.com/office/drawing/2014/main" val="1276116030"/>
                    </a:ext>
                  </a:extLst>
                </a:gridCol>
                <a:gridCol w="1437066">
                  <a:extLst>
                    <a:ext uri="{9D8B030D-6E8A-4147-A177-3AD203B41FA5}">
                      <a16:colId xmlns="" xmlns:a16="http://schemas.microsoft.com/office/drawing/2014/main" val="2096923049"/>
                    </a:ext>
                  </a:extLst>
                </a:gridCol>
              </a:tblGrid>
              <a:tr h="366586">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117">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0.671</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7</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0.014</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991</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0.198</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117">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3</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0.388</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атмосфералық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a:t>
            </a:r>
            <a:r>
              <a:rPr lang="en-US" altLang="ru-RU" sz="1200" b="1" dirty="0" smtClean="0">
                <a:latin typeface="Times New Roman" panose="02020603050405020304" pitchFamily="18" charset="0"/>
                <a:cs typeface="Times New Roman" panose="02020603050405020304" pitchFamily="18" charset="0"/>
              </a:rPr>
              <a:t>8</a:t>
            </a:r>
            <a:r>
              <a:rPr lang="ru-RU" altLang="ru-RU" sz="1200" b="1" dirty="0" smtClean="0">
                <a:latin typeface="Times New Roman" panose="02020603050405020304" pitchFamily="18" charset="0"/>
                <a:cs typeface="Times New Roman" panose="02020603050405020304" pitchFamily="18" charset="0"/>
              </a:rPr>
              <a:t> мамыр</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Ақтау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smtClean="0">
                <a:latin typeface="Times New Roman" panose="02020603050405020304" pitchFamily="18" charset="0"/>
                <a:cs typeface="Times New Roman" panose="02020603050405020304" pitchFamily="18" charset="0"/>
              </a:rPr>
              <a:t>жай-күйі</a:t>
            </a:r>
          </a:p>
        </p:txBody>
      </p:sp>
      <p:sp>
        <p:nvSpPr>
          <p:cNvPr id="16" name="Прямоугольник 15"/>
          <p:cNvSpPr/>
          <p:nvPr/>
        </p:nvSpPr>
        <p:spPr>
          <a:xfrm>
            <a:off x="5000237" y="215900"/>
            <a:ext cx="4767261" cy="2292935"/>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2024 </a:t>
            </a:r>
            <a:r>
              <a:rPr lang="kk-KZ" altLang="ru-RU" sz="1100" b="1" dirty="0">
                <a:latin typeface="Times New Roman" panose="02020603050405020304" pitchFamily="18" charset="0"/>
                <a:cs typeface="Times New Roman" panose="02020603050405020304" pitchFamily="18" charset="0"/>
              </a:rPr>
              <a:t>жыл </a:t>
            </a:r>
            <a:r>
              <a:rPr lang="ru-RU" altLang="ru-RU" sz="1100" b="1" dirty="0" smtClean="0">
                <a:latin typeface="Times New Roman" panose="02020603050405020304" pitchFamily="18" charset="0"/>
                <a:cs typeface="Times New Roman" panose="02020603050405020304" pitchFamily="18" charset="0"/>
              </a:rPr>
              <a:t>0</a:t>
            </a:r>
            <a:r>
              <a:rPr lang="en-US" altLang="ru-RU" sz="1100" b="1" dirty="0" smtClean="0">
                <a:latin typeface="Times New Roman" panose="02020603050405020304" pitchFamily="18" charset="0"/>
                <a:cs typeface="Times New Roman" panose="02020603050405020304" pitchFamily="18" charset="0"/>
              </a:rPr>
              <a:t>9</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мамырға</a:t>
            </a:r>
            <a:r>
              <a:rPr lang="kk-KZ" altLang="ru-RU" sz="1100" b="1" dirty="0" smtClean="0">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2024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0</a:t>
            </a:r>
            <a:r>
              <a:rPr lang="en-US" altLang="ru-RU" sz="1100" b="1" dirty="0" smtClean="0">
                <a:solidFill>
                  <a:srgbClr val="000000"/>
                </a:solidFill>
                <a:latin typeface="Times New Roman" panose="02020603050405020304" pitchFamily="18" charset="0"/>
                <a:cs typeface="Times New Roman" panose="02020603050405020304" pitchFamily="18" charset="0"/>
              </a:rPr>
              <a:t>8</a:t>
            </a:r>
            <a:r>
              <a:rPr lang="ru-RU" altLang="ru-RU" sz="1100" b="1" dirty="0" smtClean="0">
                <a:solidFill>
                  <a:srgbClr val="000000"/>
                </a:solidFill>
                <a:latin typeface="Times New Roman" panose="02020603050405020304" pitchFamily="18" charset="0"/>
                <a:cs typeface="Times New Roman" panose="02020603050405020304" pitchFamily="18" charset="0"/>
              </a:rPr>
              <a:t> мамыр</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kk-KZ" altLang="ru-RU" sz="1100" b="1" dirty="0" smtClean="0">
                <a:solidFill>
                  <a:srgbClr val="000000"/>
                </a:solidFill>
                <a:latin typeface="Times New Roman" panose="02020603050405020304" pitchFamily="18" charset="0"/>
                <a:cs typeface="Times New Roman" panose="02020603050405020304" pitchFamily="18" charset="0"/>
              </a:rPr>
              <a:t>бастап 2024 ж. </a:t>
            </a:r>
            <a:r>
              <a:rPr lang="ru-RU" altLang="ru-RU" sz="1100" b="1" dirty="0" smtClean="0">
                <a:solidFill>
                  <a:srgbClr val="000000"/>
                </a:solidFill>
                <a:latin typeface="Times New Roman" panose="02020603050405020304" pitchFamily="18" charset="0"/>
                <a:cs typeface="Times New Roman" panose="02020603050405020304" pitchFamily="18" charset="0"/>
              </a:rPr>
              <a:t>0</a:t>
            </a:r>
            <a:r>
              <a:rPr lang="en-US" altLang="ru-RU" sz="1100" b="1" dirty="0" smtClean="0">
                <a:solidFill>
                  <a:srgbClr val="000000"/>
                </a:solidFill>
                <a:latin typeface="Times New Roman" panose="02020603050405020304" pitchFamily="18" charset="0"/>
                <a:cs typeface="Times New Roman" panose="02020603050405020304" pitchFamily="18" charset="0"/>
              </a:rPr>
              <a:t>9</a:t>
            </a:r>
            <a:r>
              <a:rPr lang="ru-RU" altLang="ru-RU" sz="1100" b="1" dirty="0" smtClean="0">
                <a:solidFill>
                  <a:srgbClr val="000000"/>
                </a:solidFill>
                <a:latin typeface="Times New Roman" panose="02020603050405020304" pitchFamily="18" charset="0"/>
                <a:cs typeface="Times New Roman" panose="02020603050405020304" pitchFamily="18" charset="0"/>
              </a:rPr>
              <a:t> мамыр</a:t>
            </a:r>
            <a:endParaRPr lang="kk-KZ" altLang="ru-RU" sz="1100" b="1" dirty="0" smtClean="0">
              <a:solidFill>
                <a:srgbClr val="000000"/>
              </a:solidFill>
              <a:latin typeface="Times New Roman" panose="02020603050405020304" pitchFamily="18" charset="0"/>
              <a:cs typeface="Times New Roman" panose="02020603050405020304" pitchFamily="18" charset="0"/>
            </a:endParaRPr>
          </a:p>
          <a:p>
            <a:pPr algn="ct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 </a:t>
            </a:r>
            <a:r>
              <a:rPr lang="kk-KZ" sz="11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smtClean="0">
                <a:solidFill>
                  <a:prstClr val="black"/>
                </a:solidFill>
                <a:latin typeface="Times New Roman" pitchFamily="18" charset="0"/>
                <a:cs typeface="Times New Roman" pitchFamily="18" charset="0"/>
              </a:rPr>
              <a:t>. 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солтүстік-батыстан, </a:t>
            </a:r>
            <a:r>
              <a:rPr lang="kk-KZ" sz="1100" dirty="0" smtClean="0">
                <a:solidFill>
                  <a:srgbClr val="000000"/>
                </a:solidFill>
                <a:latin typeface="Times New Roman" panose="02020603050405020304" pitchFamily="18" charset="0"/>
                <a:cs typeface="Times New Roman" panose="02020603050405020304" pitchFamily="18" charset="0"/>
                <a:sym typeface="+mn-ea"/>
              </a:rPr>
              <a:t>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9-14 </a:t>
            </a:r>
            <a:r>
              <a:rPr lang="kk-KZ" sz="1100" dirty="0" smtClean="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13-15, </a:t>
            </a:r>
            <a:r>
              <a:rPr lang="kk-KZ" sz="1100" dirty="0" smtClean="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19-21 </a:t>
            </a:r>
            <a:r>
              <a:rPr lang="kk-KZ" sz="1100" dirty="0" smtClean="0">
                <a:solidFill>
                  <a:prstClr val="black"/>
                </a:solidFill>
                <a:latin typeface="Times New Roman" pitchFamily="18" charset="0"/>
                <a:cs typeface="Times New Roman" pitchFamily="18" charset="0"/>
              </a:rPr>
              <a:t>жылы.</a:t>
            </a:r>
          </a:p>
          <a:p>
            <a:pPr lvl="0" algn="just"/>
            <a:endParaRPr lang="kk-KZ" sz="1100" dirty="0" smtClean="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10</a:t>
            </a:r>
            <a:r>
              <a:rPr lang="ru-RU" sz="1100" b="1" dirty="0" smtClean="0">
                <a:solidFill>
                  <a:srgbClr val="000000"/>
                </a:solidFill>
                <a:latin typeface="Times New Roman" panose="02020603050405020304" pitchFamily="18" charset="0"/>
                <a:cs typeface="Times New Roman" panose="02020603050405020304" pitchFamily="18" charset="0"/>
              </a:rPr>
              <a:t> мамыр</a:t>
            </a: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2024 ж. 0</a:t>
            </a:r>
            <a:r>
              <a:rPr lang="en-US" sz="1100" b="1" dirty="0">
                <a:solidFill>
                  <a:srgbClr val="000000"/>
                </a:solidFill>
                <a:latin typeface="Times New Roman" panose="02020603050405020304" pitchFamily="18" charset="0"/>
                <a:cs typeface="Times New Roman" panose="02020603050405020304" pitchFamily="18" charset="0"/>
              </a:rPr>
              <a:t>9</a:t>
            </a:r>
            <a:r>
              <a:rPr lang="ru-RU" sz="1100" b="1" dirty="0" smtClean="0">
                <a:solidFill>
                  <a:srgbClr val="000000"/>
                </a:solidFill>
                <a:latin typeface="Times New Roman" panose="02020603050405020304" pitchFamily="18" charset="0"/>
                <a:cs typeface="Times New Roman" panose="02020603050405020304" pitchFamily="18" charset="0"/>
              </a:rPr>
              <a:t> мамыр</a:t>
            </a:r>
            <a:r>
              <a:rPr lang="kk-KZ" sz="1100" b="1" dirty="0" smtClean="0">
                <a:solidFill>
                  <a:srgbClr val="000000"/>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a:t>
            </a:r>
            <a:r>
              <a:rPr lang="en-US" sz="1100" b="1" dirty="0" smtClean="0">
                <a:solidFill>
                  <a:srgbClr val="000000"/>
                </a:solidFill>
                <a:latin typeface="Times New Roman" panose="02020603050405020304" pitchFamily="18" charset="0"/>
                <a:cs typeface="Times New Roman" panose="02020603050405020304" pitchFamily="18" charset="0"/>
              </a:rPr>
              <a:t>4</a:t>
            </a:r>
            <a:r>
              <a:rPr lang="ru-RU" sz="1100" b="1" dirty="0" smtClean="0">
                <a:solidFill>
                  <a:srgbClr val="000000"/>
                </a:solidFill>
                <a:latin typeface="Times New Roman" panose="02020603050405020304" pitchFamily="18" charset="0"/>
                <a:cs typeface="Times New Roman" panose="02020603050405020304" pitchFamily="18" charset="0"/>
              </a:rPr>
              <a:t> ж. </a:t>
            </a:r>
            <a:r>
              <a:rPr lang="en-US" sz="1100" b="1" dirty="0" smtClean="0">
                <a:solidFill>
                  <a:srgbClr val="000000"/>
                </a:solidFill>
                <a:latin typeface="Times New Roman" panose="02020603050405020304" pitchFamily="18" charset="0"/>
                <a:cs typeface="Times New Roman" panose="02020603050405020304" pitchFamily="18" charset="0"/>
              </a:rPr>
              <a:t>10</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мамыр</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дейін</a:t>
            </a:r>
          </a:p>
          <a:p>
            <a:pPr lvl="0" algn="ct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a:t>
            </a:r>
            <a:r>
              <a:rPr lang="kk-KZ" sz="1100" dirty="0">
                <a:solidFill>
                  <a:srgbClr val="000000"/>
                </a:solidFill>
                <a:latin typeface="Times New Roman" panose="02020603050405020304" pitchFamily="18" charset="0"/>
                <a:cs typeface="Times New Roman" panose="02020603050405020304" pitchFamily="18" charset="0"/>
                <a:sym typeface="+mn-ea"/>
              </a:rPr>
              <a:t>бұлтты, 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солтүстік-шығыстан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a:t>
            </a:r>
            <a:r>
              <a:rPr lang="kk-KZ" sz="1100" dirty="0" smtClean="0">
                <a:solidFill>
                  <a:prstClr val="black"/>
                </a:solidFill>
                <a:latin typeface="Times New Roman" pitchFamily="18" charset="0"/>
                <a:cs typeface="Times New Roman" pitchFamily="18" charset="0"/>
              </a:rPr>
              <a:t>9-14 </a:t>
            </a:r>
            <a:r>
              <a:rPr lang="kk-KZ" sz="1100" dirty="0" smtClean="0">
                <a:solidFill>
                  <a:prstClr val="black"/>
                </a:solidFill>
                <a:latin typeface="Times New Roman" pitchFamily="18" charset="0"/>
                <a:cs typeface="Times New Roman" pitchFamily="18" charset="0"/>
              </a:rPr>
              <a:t>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температурасы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13-15 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Ақтау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 Курмангабулова Н.</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28285</TotalTime>
  <Words>584</Words>
  <Application>Microsoft Office PowerPoint</Application>
  <PresentationFormat>Лист A4 (210x297 мм)</PresentationFormat>
  <Paragraphs>96</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3345</cp:revision>
  <cp:lastPrinted>2021-07-01T07:38:07Z</cp:lastPrinted>
  <dcterms:created xsi:type="dcterms:W3CDTF">2018-03-27T06:03:00Z</dcterms:created>
  <dcterms:modified xsi:type="dcterms:W3CDTF">2024-05-08T08:09:22Z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