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18366005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8442614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08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мамырға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күндіз жаңбыр жауады, кей уақыттарда найзағай, дауыл болады. Оңтүстіктен,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таңертең және күндіз екпіні 15-20 м/с. Ауа температурасы түнде 17-19, күндіз 27-29 градус жылы болады</a:t>
            </a:r>
            <a:r>
              <a:rPr lang="kk-KZ"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a:t>
            </a:r>
            <a:r>
              <a:rPr lang="kk-KZ" sz="1100" dirty="0" smtClean="0">
                <a:latin typeface="Times New Roman" pitchFamily="18" charset="0"/>
                <a:cs typeface="Times New Roman" pitchFamily="18" charset="0"/>
              </a:rPr>
              <a:t>уақыттарда жаңбыр, найзағай</a:t>
            </a:r>
            <a:r>
              <a:rPr lang="kk-KZ" sz="1100" dirty="0" smtClean="0">
                <a:latin typeface="Times New Roman" pitchFamily="18" charset="0"/>
                <a:cs typeface="Times New Roman" pitchFamily="18" charset="0"/>
              </a:rPr>
              <a:t>, дауыл болады.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найзағай кезінде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10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13709</TotalTime>
  <Words>603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3227</cp:revision>
  <cp:lastPrinted>2021-07-01T03:56:27Z</cp:lastPrinted>
  <dcterms:created xsi:type="dcterms:W3CDTF">2018-03-27T06:03:00Z</dcterms:created>
  <dcterms:modified xsi:type="dcterms:W3CDTF">2024-05-08T07:24:52Z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