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7290462"/>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a:t>
            </a:r>
            <a:r>
              <a:rPr lang="kk-KZ" altLang="ru-RU" sz="1200" dirty="0" smtClean="0">
                <a:latin typeface="Times New Roman" panose="02020603050405020304" pitchFamily="18" charset="0"/>
                <a:cs typeface="Times New Roman" panose="02020603050405020304" pitchFamily="18" charset="0"/>
              </a:rPr>
              <a:t>, күндіз жауын-шашын. </a:t>
            </a:r>
            <a:r>
              <a:rPr lang="kk-KZ" altLang="ru-RU" sz="1200" dirty="0">
                <a:latin typeface="Times New Roman" panose="02020603050405020304" pitchFamily="18" charset="0"/>
                <a:cs typeface="Times New Roman" panose="02020603050405020304" pitchFamily="18" charset="0"/>
              </a:rPr>
              <a:t>О</a:t>
            </a:r>
            <a:r>
              <a:rPr lang="kk-KZ" altLang="ru-RU" sz="1200" dirty="0" smtClean="0">
                <a:latin typeface="Times New Roman" panose="02020603050405020304" pitchFamily="18" charset="0"/>
                <a:cs typeface="Times New Roman" panose="02020603050405020304" pitchFamily="18" charset="0"/>
              </a:rPr>
              <a:t>ңтүстік-шығыстан соғатын жел солтүстік-батысқа ауысады, күші </a:t>
            </a:r>
            <a:r>
              <a:rPr lang="kk-KZ" altLang="ru-RU" sz="1200" dirty="0">
                <a:latin typeface="Times New Roman" panose="02020603050405020304" pitchFamily="18" charset="0"/>
                <a:cs typeface="Times New Roman" panose="02020603050405020304" pitchFamily="18" charset="0"/>
              </a:rPr>
              <a:t>9-14, </a:t>
            </a:r>
            <a:r>
              <a:rPr lang="kk-KZ" altLang="ru-RU" sz="1200" dirty="0" smtClean="0">
                <a:latin typeface="Times New Roman" panose="02020603050405020304" pitchFamily="18" charset="0"/>
                <a:cs typeface="Times New Roman" panose="02020603050405020304" pitchFamily="18" charset="0"/>
              </a:rPr>
              <a:t>күндіз екпіні </a:t>
            </a:r>
            <a:r>
              <a:rPr lang="kk-KZ" altLang="ru-RU" sz="1200" dirty="0">
                <a:latin typeface="Times New Roman" panose="02020603050405020304" pitchFamily="18" charset="0"/>
                <a:cs typeface="Times New Roman" panose="02020603050405020304" pitchFamily="18" charset="0"/>
              </a:rPr>
              <a:t>15-20 м/с. Ауа температурасы түнде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smtClean="0">
                <a:latin typeface="Times New Roman" panose="02020603050405020304" pitchFamily="18" charset="0"/>
                <a:cs typeface="Times New Roman" panose="02020603050405020304" pitchFamily="18" charset="0"/>
              </a:rPr>
              <a:t>градус</a:t>
            </a:r>
            <a:r>
              <a:rPr lang="kk-KZ" altLang="ru-RU" sz="1200" dirty="0">
                <a:latin typeface="Times New Roman" panose="02020603050405020304" pitchFamily="18" charset="0"/>
                <a:cs typeface="Times New Roman" panose="02020603050405020304" pitchFamily="18" charset="0"/>
              </a:rPr>
              <a:t>, күндіз </a:t>
            </a:r>
            <a:r>
              <a:rPr lang="kk-KZ" altLang="ru-RU" sz="1200" dirty="0" smtClean="0">
                <a:latin typeface="Times New Roman" panose="02020603050405020304" pitchFamily="18" charset="0"/>
                <a:cs typeface="Times New Roman" panose="02020603050405020304" pitchFamily="18" charset="0"/>
              </a:rPr>
              <a:t>24-26  </a:t>
            </a:r>
            <a:r>
              <a:rPr lang="kk-KZ" altLang="ru-RU" sz="1200" dirty="0">
                <a:latin typeface="Times New Roman" panose="02020603050405020304" pitchFamily="18" charset="0"/>
                <a:cs typeface="Times New Roman" panose="02020603050405020304" pitchFamily="18" charset="0"/>
              </a:rPr>
              <a:t>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10 мамырға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b="1" dirty="0" smtClean="0">
              <a:latin typeface="Times New Roman" pitchFamily="18" charset="0"/>
              <a:cs typeface="Times New Roman" pitchFamily="18" charset="0"/>
            </a:endParaRPr>
          </a:p>
          <a:p>
            <a:pPr lvl="0" indent="182563" algn="just"/>
            <a:r>
              <a:rPr lang="ru-RU" sz="1200" b="1" dirty="0" smtClean="0">
                <a:latin typeface="Times New Roman" pitchFamily="18" charset="0"/>
                <a:cs typeface="Times New Roman" pitchFamily="18" charset="0"/>
              </a:rPr>
              <a:t>2024 </a:t>
            </a:r>
            <a:r>
              <a:rPr lang="ru-RU" sz="1200" b="1" dirty="0">
                <a:latin typeface="Times New Roman" pitchFamily="18" charset="0"/>
                <a:cs typeface="Times New Roman"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мамыр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Көшпелі </a:t>
            </a:r>
            <a:r>
              <a:rPr lang="kk-KZ" altLang="ru-RU" sz="1200" dirty="0" smtClean="0">
                <a:latin typeface="Times New Roman" panose="02020603050405020304" pitchFamily="18" charset="0"/>
                <a:cs typeface="Times New Roman" panose="02020603050405020304" pitchFamily="18" charset="0"/>
              </a:rPr>
              <a:t>бұлтты</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жауын-шашынсыз. Солтүстік-батыстан </a:t>
            </a:r>
            <a:r>
              <a:rPr lang="kk-KZ" altLang="ru-RU" sz="1200" dirty="0" smtClean="0">
                <a:latin typeface="Times New Roman" panose="02020603050405020304" pitchFamily="18" charset="0"/>
                <a:cs typeface="Times New Roman" panose="02020603050405020304" pitchFamily="18" charset="0"/>
              </a:rPr>
              <a:t>соққан </a:t>
            </a:r>
            <a:r>
              <a:rPr lang="kk-KZ" altLang="ru-RU" sz="1200" dirty="0" smtClean="0">
                <a:latin typeface="Times New Roman" panose="02020603050405020304" pitchFamily="18" charset="0"/>
                <a:cs typeface="Times New Roman" panose="02020603050405020304" pitchFamily="18" charset="0"/>
              </a:rPr>
              <a:t>жел </a:t>
            </a:r>
            <a:r>
              <a:rPr lang="kk-KZ" altLang="ru-RU" sz="1200" dirty="0" smtClean="0">
                <a:latin typeface="Times New Roman" panose="02020603050405020304" pitchFamily="18" charset="0"/>
                <a:cs typeface="Times New Roman" panose="02020603050405020304" pitchFamily="18" charset="0"/>
              </a:rPr>
              <a:t>солтүстік-шығысқа </a:t>
            </a:r>
            <a:r>
              <a:rPr lang="kk-KZ" altLang="ru-RU" sz="1200" dirty="0" smtClean="0">
                <a:latin typeface="Times New Roman" panose="02020603050405020304" pitchFamily="18" charset="0"/>
                <a:cs typeface="Times New Roman" panose="02020603050405020304" pitchFamily="18" charset="0"/>
              </a:rPr>
              <a:t>ауысады, </a:t>
            </a:r>
            <a:r>
              <a:rPr lang="kk-KZ" sz="1200" dirty="0" smtClean="0">
                <a:latin typeface="Times New Roman" pitchFamily="18" charset="0"/>
                <a:cs typeface="Times New Roman" pitchFamily="18" charset="0"/>
                <a:sym typeface="+mn-ea"/>
              </a:rPr>
              <a:t>күші </a:t>
            </a:r>
            <a:r>
              <a:rPr lang="kk-KZ" sz="1200" dirty="0" smtClean="0">
                <a:latin typeface="Times New Roman" pitchFamily="18" charset="0"/>
                <a:cs typeface="Times New Roman" pitchFamily="18" charset="0"/>
                <a:sym typeface="+mn-ea"/>
              </a:rPr>
              <a:t>9-14, екпіні </a:t>
            </a:r>
            <a:r>
              <a:rPr lang="kk-KZ" sz="1200" dirty="0" smtClean="0">
                <a:latin typeface="Times New Roman" pitchFamily="18" charset="0"/>
                <a:cs typeface="Times New Roman" pitchFamily="18" charset="0"/>
                <a:sym typeface="+mn-ea"/>
              </a:rPr>
              <a:t>15-20 м/с. Ауа </a:t>
            </a:r>
            <a:r>
              <a:rPr lang="kk-KZ" sz="1200" dirty="0">
                <a:latin typeface="Times New Roman" pitchFamily="18" charset="0"/>
                <a:cs typeface="Times New Roman" pitchFamily="18" charset="0"/>
                <a:sym typeface="+mn-ea"/>
              </a:rPr>
              <a:t>температурасы түнде </a:t>
            </a:r>
            <a:r>
              <a:rPr lang="kk-KZ" sz="1200" dirty="0" smtClean="0">
                <a:latin typeface="Times New Roman" pitchFamily="18" charset="0"/>
                <a:cs typeface="Times New Roman" pitchFamily="18" charset="0"/>
                <a:sym typeface="+mn-ea"/>
              </a:rPr>
              <a:t>10-12 </a:t>
            </a:r>
            <a:r>
              <a:rPr lang="kk-KZ" sz="1200" dirty="0" smtClean="0">
                <a:latin typeface="Times New Roman" pitchFamily="18" charset="0"/>
                <a:cs typeface="Times New Roman" pitchFamily="18" charset="0"/>
                <a:sym typeface="+mn-ea"/>
              </a:rPr>
              <a:t>градус </a:t>
            </a:r>
            <a:r>
              <a:rPr lang="kk-KZ" sz="1200" dirty="0">
                <a:latin typeface="Times New Roman" pitchFamily="18" charset="0"/>
                <a:cs typeface="Times New Roman" pitchFamily="18" charset="0"/>
                <a:sym typeface="+mn-ea"/>
              </a:rPr>
              <a:t>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28246291"/>
              </p:ext>
            </p:extLst>
          </p:nvPr>
        </p:nvGraphicFramePr>
        <p:xfrm>
          <a:off x="5027448" y="4057248"/>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152008">
                <a:tc>
                  <a:txBody>
                    <a:bodyPr/>
                    <a:lstStyle/>
                    <a:p>
                      <a:r>
                        <a:rPr lang="kk-KZ" sz="1000" b="0" kern="1200" dirty="0">
                          <a:solidFill>
                            <a:schemeClr val="tx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18861</TotalTime>
  <Words>502</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3581</cp:revision>
  <cp:lastPrinted>2021-07-01T07:38:07Z</cp:lastPrinted>
  <dcterms:created xsi:type="dcterms:W3CDTF">2018-03-27T06:03:00Z</dcterms:created>
  <dcterms:modified xsi:type="dcterms:W3CDTF">2024-05-08T09:32:21Z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