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08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6352799"/>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күндіз жаңбыр, найзағай. Оңтүстік-шығыстан жел соғады, күші 15-20, екпіні 23-28 м/с. Ауа температурасы түнде 11-13, күндіз 21-23 градус жылы.</a:t>
            </a:r>
          </a:p>
          <a:p>
            <a:pPr indent="180975" algn="ctr"/>
            <a:r>
              <a:rPr lang="kk-KZ" sz="1100" b="1" dirty="0">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09</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Солтүстік-батыстан жел соғады, күші 9-14, екпіні 15-20 м/с. Ауа </a:t>
            </a:r>
            <a:r>
              <a:rPr lang="kk-KZ" sz="1100">
                <a:latin typeface="Times New Roman" pitchFamily="18" charset="0"/>
                <a:cs typeface="Times New Roman" pitchFamily="18" charset="0"/>
              </a:rPr>
              <a:t>температурасы 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09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10</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14987</TotalTime>
  <Words>598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4611</cp:revision>
  <cp:lastPrinted>2021-07-01T03:56:27Z</cp:lastPrinted>
  <dcterms:created xsi:type="dcterms:W3CDTF">2018-03-27T06:03:00Z</dcterms:created>
  <dcterms:modified xsi:type="dcterms:W3CDTF">2024-05-08T07:24:33Z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