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5" d="100"/>
          <a:sy n="75"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513400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8" y="117474"/>
            <a:ext cx="4867928"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күндіз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найзағай</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12-14 градус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24-26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ru-RU" altLang="ru-RU" sz="1200" dirty="0" smtClean="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09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10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соққан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13-15</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itchFamily="18" charset="0"/>
                <a:cs typeface="Times New Roman" pitchFamily="18" charset="0"/>
                <a:sym typeface="+mn-ea"/>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554113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19571</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3695</cp:revision>
  <cp:lastPrinted>2021-07-01T07:38:07Z</cp:lastPrinted>
  <dcterms:created xsi:type="dcterms:W3CDTF">2018-03-27T06:03:00Z</dcterms:created>
  <dcterms:modified xsi:type="dcterms:W3CDTF">2024-05-08T09:15:48Z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