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322354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08</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08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1695566"/>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5"/>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09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Оңтүстік-шығыстан </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 күндіз екпіні 15-20 м/с. Ауа температурасы түнде 7-9, күндіз 24-26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09</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10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kern="1400">
                <a:solidFill>
                  <a:srgbClr val="000000"/>
                </a:solidFill>
                <a:latin typeface="Times New Roman" panose="02020603050405020304" pitchFamily="18" charset="0"/>
                <a:ea typeface="Times New Roman" panose="02020603050405020304" pitchFamily="18" charset="0"/>
              </a:rPr>
              <a:t>Оңтүстіктен </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10-12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09 мамырда, түнде 10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29261</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4998</cp:revision>
  <cp:lastPrinted>2023-01-16T10:13:34Z</cp:lastPrinted>
  <dcterms:created xsi:type="dcterms:W3CDTF">2018-03-27T06:03:00Z</dcterms:created>
  <dcterms:modified xsi:type="dcterms:W3CDTF">2024-05-08T06:38:46Z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