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89433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9342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09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ea typeface="Calibri" panose="020F0502020204030204" pitchFamily="34" charset="0"/>
                <a:cs typeface="Times New Roman" pitchFamily="18" charset="0"/>
              </a:rPr>
              <a:t>түнде және күндіз </a:t>
            </a:r>
            <a:r>
              <a:rPr lang="kk-KZ" sz="1200" dirty="0">
                <a:effectLst/>
                <a:latin typeface="Times New Roman" panose="02020603050405020304" pitchFamily="18" charset="0"/>
                <a:ea typeface="Calibri" panose="020F0502020204030204" pitchFamily="34" charset="0"/>
              </a:rPr>
              <a:t>кей уақыттарда жаңбыр жауады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күтіледі. Жел </a:t>
            </a:r>
            <a:r>
              <a:rPr lang="kk-KZ" sz="1200" dirty="0">
                <a:latin typeface="Times New Roman" panose="02020603050405020304" pitchFamily="18" charset="0"/>
                <a:ea typeface="Calibri" panose="020F0502020204030204" pitchFamily="34" charset="0"/>
              </a:rPr>
              <a:t>9-14</a:t>
            </a:r>
            <a:r>
              <a:rPr lang="ru-RU" sz="1200" dirty="0">
                <a:latin typeface="Times New Roman" panose="02020603050405020304" pitchFamily="18" charset="0"/>
                <a:ea typeface="Calibri" panose="020F0502020204030204" pitchFamily="34" charset="0"/>
              </a:rPr>
              <a:t>, ек</a:t>
            </a:r>
            <a:r>
              <a:rPr lang="kk-KZ" sz="1200" dirty="0">
                <a:latin typeface="Times New Roman" panose="02020603050405020304" pitchFamily="18" charset="0"/>
                <a:ea typeface="Calibri" panose="020F0502020204030204" pitchFamily="34" charset="0"/>
              </a:rPr>
              <a:t>піні 15-20</a:t>
            </a:r>
            <a:r>
              <a:rPr lang="kk-KZ" sz="1200" dirty="0">
                <a:effectLst/>
                <a:latin typeface="Times New Roman" panose="02020603050405020304" pitchFamily="18" charset="0"/>
                <a:ea typeface="Calibri" panose="020F0502020204030204" pitchFamily="34" charset="0"/>
              </a:rPr>
              <a:t> м/с. Ауа температурасы түнде </a:t>
            </a:r>
            <a:r>
              <a:rPr lang="kk-KZ" sz="1200" dirty="0">
                <a:latin typeface="Times New Roman" panose="02020603050405020304" pitchFamily="18" charset="0"/>
                <a:ea typeface="Calibri" panose="020F0502020204030204" pitchFamily="34" charset="0"/>
              </a:rPr>
              <a:t>11-13</a:t>
            </a:r>
            <a:r>
              <a:rPr lang="kk-KZ" sz="1200" dirty="0">
                <a:effectLst/>
                <a:latin typeface="Times New Roman" panose="02020603050405020304" pitchFamily="18" charset="0"/>
                <a:ea typeface="Calibri" panose="020F0502020204030204" pitchFamily="34" charset="0"/>
              </a:rPr>
              <a:t>, күндіз 22-24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10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аздаған </a:t>
            </a:r>
            <a:r>
              <a:rPr lang="kk-KZ" sz="12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17-19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47815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16442</TotalTime>
  <Words>581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3097</cp:revision>
  <cp:lastPrinted>2021-07-01T07:38:07Z</cp:lastPrinted>
  <dcterms:created xsi:type="dcterms:W3CDTF">2018-03-27T06:03:00Z</dcterms:created>
  <dcterms:modified xsi:type="dcterms:W3CDTF">2024-05-08T08:34:52Z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