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329960"/>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a:t>
                      </a:r>
                      <a:r>
                        <a:rPr lang="" altLang="x-none" sz="1600" b="1" i="1" dirty="0" smtClean="0">
                          <a:solidFill>
                            <a:srgbClr val="002060"/>
                          </a:solidFill>
                          <a:latin typeface="Times New Roman" panose="02020603050405020304" pitchFamily="18" charset="0"/>
                          <a:cs typeface="Times New Roman" panose="02020603050405020304" pitchFamily="18" charset="0"/>
                        </a:rPr>
                        <a:t>2</a:t>
                      </a:r>
                      <a:r>
                        <a:rPr lang="" altLang="x-none" sz="1600" b="1" i="1" dirty="0" smtClean="0">
                          <a:solidFill>
                            <a:srgbClr val="002060"/>
                          </a:solidFill>
                          <a:latin typeface="Times New Roman" panose="02020603050405020304" pitchFamily="18" charset="0"/>
                          <a:cs typeface="Times New Roman" panose="02020603050405020304" pitchFamily="18" charset="0"/>
                        </a:rPr>
                        <a:t>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0</a:t>
                      </a:r>
                      <a:r>
                        <a:rPr lang="" altLang="zh-CN" sz="1200" b="1" i="1" baseline="0" dirty="0" smtClean="0">
                          <a:solidFill>
                            <a:srgbClr val="002060"/>
                          </a:solidFill>
                          <a:latin typeface="Times New Roman" panose="02020603050405020304" pitchFamily="18" charset="0"/>
                          <a:cs typeface="Times New Roman" panose="02020603050405020304" pitchFamily="18" charset="0"/>
                        </a:rPr>
                        <a:t>8</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544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itchFamily="18" charset="0"/>
                <a:cs typeface="Times New Roman" pitchFamily="18" charset="0"/>
              </a:rPr>
              <a:t>0</a:t>
            </a:r>
            <a:r>
              <a:rPr lang=""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kk-KZ"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жауын-шашынсыз.</a:t>
            </a:r>
            <a:r>
              <a:rPr lang="ru-RU" sz="1200" dirty="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Жел о</a:t>
            </a:r>
            <a:r>
              <a:rPr lang="kk-KZ" sz="1200" dirty="0" smtClean="0">
                <a:solidFill>
                  <a:prstClr val="black"/>
                </a:solidFill>
                <a:latin typeface="Times New Roman" pitchFamily="18" charset="0"/>
                <a:cs typeface="Times New Roman" pitchFamily="18" charset="0"/>
              </a:rPr>
              <a:t>ң</a:t>
            </a:r>
            <a:r>
              <a:rPr lang="ru-RU" sz="1200" dirty="0" err="1" smtClean="0">
                <a:solidFill>
                  <a:prstClr val="black"/>
                </a:solidFill>
                <a:latin typeface="Times New Roman" pitchFamily="18" charset="0"/>
                <a:cs typeface="Times New Roman" pitchFamily="18" charset="0"/>
              </a:rPr>
              <a:t>түстік</a:t>
            </a:r>
            <a:r>
              <a:rPr lang="ru-RU"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шы</a:t>
            </a:r>
            <a:r>
              <a:rPr lang="kk-KZ" sz="1200" dirty="0" smtClean="0">
                <a:solidFill>
                  <a:prstClr val="black"/>
                </a:solidFill>
                <a:latin typeface="Times New Roman" pitchFamily="18" charset="0"/>
                <a:cs typeface="Times New Roman" pitchFamily="18" charset="0"/>
              </a:rPr>
              <a:t>ғ</a:t>
            </a:r>
            <a:r>
              <a:rPr lang="" sz="1200" dirty="0" smtClean="0">
                <a:solidFill>
                  <a:prstClr val="black"/>
                </a:solidFill>
                <a:latin typeface="Times New Roman" pitchFamily="18" charset="0"/>
                <a:cs typeface="Times New Roman" pitchFamily="18" charset="0"/>
              </a:rPr>
              <a:t>ыстан </a:t>
            </a:r>
            <a:r>
              <a:rPr lang="kk-KZ" sz="1200" dirty="0"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күші 5-10</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a:t>
            </a:r>
            <a:r>
              <a:rPr lang="kk-KZ" sz="1200" dirty="0" smtClean="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8-10°,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28-30°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algn="just">
              <a:spcBef>
                <a:spcPts val="0"/>
              </a:spcBef>
              <a:defRPr/>
            </a:pPr>
            <a:endParaRPr lang="kk-KZ" sz="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a:t>
            </a:r>
            <a:r>
              <a:rPr lang="" altLang="ru-RU" sz="1200" b="1" dirty="0" smtClean="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 sz="1200" b="1" dirty="0" smtClean="0">
                <a:latin typeface="Times New Roman" panose="02020603050405020304" pitchFamily="18" charset="0"/>
                <a:cs typeface="Times New Roman" panose="02020603050405020304" pitchFamily="18" charset="0"/>
              </a:rPr>
              <a:t>10</a:t>
            </a:r>
            <a:r>
              <a:rPr lang="ru-RU" sz="1200" b="1" dirty="0" smtClean="0">
                <a:latin typeface="Times New Roman" panose="02020603050405020304" pitchFamily="18" charset="0"/>
                <a:cs typeface="Times New Roman" panose="02020603050405020304" pitchFamily="18" charset="0"/>
              </a:rPr>
              <a:t> </a:t>
            </a:r>
            <a:r>
              <a:rPr lang="" sz="1200" b="1" dirty="0">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10-12°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59631" y="240869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3000" y="331962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46109793"/>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5211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Жиембаева Д</a:t>
            </a:r>
            <a:r>
              <a:rPr lang="kk-KZ" altLang="ru-RU" sz="1200" b="1" i="1" dirty="0" smtClean="0">
                <a:solidFill>
                  <a:srgbClr val="000000"/>
                </a:solidFill>
                <a:latin typeface="Times New Roman" panose="02020603050405020304" pitchFamily="18" charset="0"/>
                <a:cs typeface="Times New Roman" panose="02020603050405020304" pitchFamily="18" charset="0"/>
              </a:rPr>
              <a:t>.А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18925</TotalTime>
  <Words>581</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3535</cp:revision>
  <cp:lastPrinted>2021-07-01T03:56:27Z</cp:lastPrinted>
  <dcterms:created xsi:type="dcterms:W3CDTF">2018-03-27T06:03:00Z</dcterms:created>
  <dcterms:modified xsi:type="dcterms:W3CDTF">2024-05-08T06:02:21Z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