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294828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0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временами дождь, гроза. Ветер 9-14, порывы 15-20 м/с. Температура воздуха ночью 11-13, днем 22-24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по 08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небольшой дождь. Ветер 15-20 м/с.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17-19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313860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19290</TotalTime>
  <Words>620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3163</cp:revision>
  <cp:lastPrinted>2021-07-01T03:56:27Z</cp:lastPrinted>
  <dcterms:created xsi:type="dcterms:W3CDTF">2018-03-27T06:03:00Z</dcterms:created>
  <dcterms:modified xsi:type="dcterms:W3CDTF">2024-05-08T08:34:54Z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