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мая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09 ма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08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09 ма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5-10 м/с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10-12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,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31-33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10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09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10 мая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северо-восточный 5-10 м/с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10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мая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aseline="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0,015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1992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0,398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0,428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0,025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19053</TotalTime>
  <Words>533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4119</cp:revision>
  <cp:lastPrinted>2021-07-01T03:56:27Z</cp:lastPrinted>
  <dcterms:created xsi:type="dcterms:W3CDTF">2018-03-27T06:03:00Z</dcterms:created>
  <dcterms:modified xsi:type="dcterms:W3CDTF">2024-05-08T08:07:47Z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