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62296432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5" y="3740842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08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мая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5-10 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6-8°,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23-25°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</a:p>
          <a:p>
            <a:pPr algn="just">
              <a:spcBef>
                <a:spcPts val="0"/>
              </a:spcBef>
              <a:defRPr/>
            </a:pPr>
            <a:endParaRPr lang="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2024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ru-RU" sz="1200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блачность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8-10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98122115"/>
              </p:ext>
            </p:extLst>
          </p:nvPr>
        </p:nvGraphicFramePr>
        <p:xfrm>
          <a:off x="4981916" y="4202507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9002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1198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23" name="TextBox 13"/>
          <p:cNvSpPr txBox="1"/>
          <p:nvPr/>
        </p:nvSpPr>
        <p:spPr>
          <a:xfrm>
            <a:off x="5042361" y="2398040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25" name="TextBox 15"/>
          <p:cNvSpPr txBox="1"/>
          <p:nvPr/>
        </p:nvSpPr>
        <p:spPr>
          <a:xfrm>
            <a:off x="5013793" y="331515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2,3 степени НМУ отсутствует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 Д.А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Акылбаева М.М.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19159</TotalTime>
  <Words>590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3471</cp:revision>
  <cp:lastPrinted>2021-10-14T11:15:53Z</cp:lastPrinted>
  <dcterms:created xsi:type="dcterms:W3CDTF">2018-03-27T06:03:00Z</dcterms:created>
  <dcterms:modified xsi:type="dcterms:W3CDTF">2024-05-08T06:03:32Z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