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578621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дождь, гроза. Ветер юго-восточный с переходом на северо-западный 7-12, порывы 15 м/с. Температура воздуха ночью 5-7, днем 12-14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алооблачно,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379237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35678</TotalTime>
  <Words>601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4393</cp:revision>
  <cp:lastPrinted>2021-02-03T11:37:00Z</cp:lastPrinted>
  <dcterms:created xsi:type="dcterms:W3CDTF">2018-03-27T06:03:00Z</dcterms:created>
  <dcterms:modified xsi:type="dcterms:W3CDTF">2024-05-08T09:52:39Z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