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9" d="100"/>
          <a:sy n="99" d="100"/>
        </p:scale>
        <p:origin x="96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99579301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6781752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13-15,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19-21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2024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25925</TotalTime>
  <Words>594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3305</cp:revision>
  <cp:lastPrinted>2021-10-15T03:50:29Z</cp:lastPrinted>
  <dcterms:created xsi:type="dcterms:W3CDTF">2018-03-27T06:03:00Z</dcterms:created>
  <dcterms:modified xsi:type="dcterms:W3CDTF">2024-05-08T08:09:29Z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