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272786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9-14, днем порывы 15-20 м/с. Температура воздуха ночью 7-9, днем 24-26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 Ветер южный 9-14 м/с. Температура воздуха ночью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891687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мая, ночью 10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31206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5175</cp:revision>
  <cp:lastPrinted>2021-11-30T05:55:24Z</cp:lastPrinted>
  <dcterms:created xsi:type="dcterms:W3CDTF">2018-03-27T06:03:00Z</dcterms:created>
  <dcterms:modified xsi:type="dcterms:W3CDTF">2024-05-08T06:39:45Z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