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57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36486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№129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kk-KZ" sz="1200" dirty="0"/>
              <a:t> </a:t>
            </a:r>
            <a:endParaRPr lang="kk-KZ" sz="1200" dirty="0"/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восточный, юго-восточный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>
              <a:tabLst>
                <a:tab pos="8969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мая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град. Ветер северо-западный с переходом на северо-восточный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465306"/>
              </p:ext>
            </p:extLst>
          </p:nvPr>
        </p:nvGraphicFramePr>
        <p:xfrm>
          <a:off x="4953000" y="4149080"/>
          <a:ext cx="4643470" cy="2198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Жайнакова З.Ж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18341</TotalTime>
  <Words>609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3572</cp:revision>
  <cp:lastPrinted>2021-07-01T03:56:27Z</cp:lastPrinted>
  <dcterms:created xsi:type="dcterms:W3CDTF">2018-03-27T06:03:00Z</dcterms:created>
  <dcterms:modified xsi:type="dcterms:W3CDTF">2024-05-08T09:13:45Z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