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116482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32290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дождь, временами гроза, шквал. Ветер южный, юго-западный 8-13, утром и днем порывы 15-20 м/с. Температура воздуха ночью 17-19, днем 27-29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при грозе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78483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13561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3096</cp:revision>
  <cp:lastPrinted>2021-07-01T03:56:27Z</cp:lastPrinted>
  <dcterms:created xsi:type="dcterms:W3CDTF">2018-03-27T06:03:00Z</dcterms:created>
  <dcterms:modified xsi:type="dcterms:W3CDTF">2024-05-08T07:24:48Z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