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21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04215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восточный, юго-восточный 9-14 м/с. Температура воздуха ночью 12-14, днем 24-26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дождь,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гроза, град. Ветер северо-западный с переходом на северо-восточный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012011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4.955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2.666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19906</TotalTime>
  <Words>655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3656</cp:revision>
  <cp:lastPrinted>2021-07-01T03:56:27Z</cp:lastPrinted>
  <dcterms:created xsi:type="dcterms:W3CDTF">2018-03-27T06:03:00Z</dcterms:created>
  <dcterms:modified xsi:type="dcterms:W3CDTF">2024-05-08T09:12:10Z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