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5" d="100"/>
          <a:sy n="75" d="100"/>
        </p:scale>
        <p:origin x="-57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943944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5888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дождь. Ветер юго-восточный с переходом на северо-западный 9-14, днем временами порывы 15-20 м/с. Температура воздуха ночью 16-18,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с 20 ч. 09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10 мая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с переходом на северо-восточный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302982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779192"/>
              </p:ext>
            </p:extLst>
          </p:nvPr>
        </p:nvGraphicFramePr>
        <p:xfrm>
          <a:off x="5097016" y="4299341"/>
          <a:ext cx="4687289" cy="1001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18952</TotalTime>
  <Words>551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3562</cp:revision>
  <cp:lastPrinted>2021-07-01T03:56:27Z</cp:lastPrinted>
  <dcterms:created xsi:type="dcterms:W3CDTF">2018-03-27T06:03:00Z</dcterms:created>
  <dcterms:modified xsi:type="dcterms:W3CDTF">2024-05-08T09:32:02Z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