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07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8014645"/>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қаласы бойынша</a:t>
            </a:r>
            <a:r>
              <a:rPr lang="ru-RU" alt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smtClean="0">
                <a:latin typeface="Times New Roman" pitchFamily="18" charset="0"/>
                <a:cs typeface="Times New Roman" pitchFamily="18" charset="0"/>
              </a:rPr>
              <a:t>мамырға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жел соғады, күші</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күндіз </a:t>
            </a:r>
            <a:r>
              <a:rPr lang="kk-KZ" sz="1100" dirty="0" smtClean="0">
                <a:latin typeface="Times New Roman" pitchFamily="18" charset="0"/>
                <a:cs typeface="Times New Roman" pitchFamily="18" charset="0"/>
              </a:rPr>
              <a:t>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08 </a:t>
            </a:r>
            <a:r>
              <a:rPr lang="kk-KZ" altLang="ru-RU" sz="1100" b="1" dirty="0" smtClean="0">
                <a:solidFill>
                  <a:srgbClr val="000000"/>
                </a:solidFill>
                <a:latin typeface="Times New Roman" pitchFamily="18" charset="0"/>
                <a:cs typeface="Times New Roman" pitchFamily="18" charset="0"/>
              </a:rPr>
              <a:t>мамырға </a:t>
            </a:r>
            <a:r>
              <a:rPr lang="kk-KZ" sz="1100" b="1" dirty="0" smtClean="0">
                <a:latin typeface="Times New Roman" pitchFamily="18" charset="0"/>
                <a:cs typeface="Times New Roman" pitchFamily="18" charset="0"/>
              </a:rPr>
              <a:t>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altLang="ru-RU" sz="1100" b="1" dirty="0" smtClean="0">
                <a:solidFill>
                  <a:srgbClr val="000000"/>
                </a:solidFill>
                <a:latin typeface="Times New Roman" pitchFamily="18" charset="0"/>
                <a:cs typeface="Times New Roman" pitchFamily="18" charset="0"/>
              </a:rPr>
              <a:t>мамырға 2</a:t>
            </a:r>
            <a:r>
              <a:rPr lang="ru-RU" altLang="ru-RU" sz="1100" b="1" dirty="0" smtClean="0">
                <a:solidFill>
                  <a:srgbClr val="000000"/>
                </a:solidFill>
                <a:latin typeface="Times New Roman" pitchFamily="18" charset="0"/>
                <a:cs typeface="Times New Roman" pitchFamily="18" charset="0"/>
              </a:rPr>
              <a:t>0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мамырға </a:t>
            </a:r>
            <a:r>
              <a:rPr lang="ru-RU" sz="1100" b="1" dirty="0" smtClean="0">
                <a:solidFill>
                  <a:srgbClr val="000000"/>
                </a:solidFill>
                <a:latin typeface="Times New Roman" pitchFamily="18" charset="0"/>
                <a:cs typeface="Times New Roman" pitchFamily="18" charset="0"/>
              </a:rPr>
              <a:t>08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Оңтүстік-шығыстан 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11-13 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09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14984</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4608</cp:revision>
  <cp:lastPrinted>2021-07-01T03:56:27Z</cp:lastPrinted>
  <dcterms:created xsi:type="dcterms:W3CDTF">2018-03-27T06:03:00Z</dcterms:created>
  <dcterms:modified xsi:type="dcterms:W3CDTF">2024-05-07T07:34:29Z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