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96529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4-6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20-22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lvl="0" algn="just"/>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indent="182563" algn="ctr"/>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7138132"/>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18317</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2021-07-01T03:56:27Z</cp:lastPrinted>
  <dcterms:created xsi:type="dcterms:W3CDTF">2018-03-27T06:03:00Z</dcterms:created>
  <dcterms:modified xsi:type="dcterms:W3CDTF">2024-05-07T07:31:06Z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