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35588969"/>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128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07</a:t>
                      </a:r>
                      <a:r>
                        <a:rPr lang="ru-RU" altLang="zh-CN" sz="1200" b="1" i="1" baseline="0" dirty="0">
                          <a:solidFill>
                            <a:srgbClr val="002060"/>
                          </a:solidFill>
                          <a:latin typeface="Times New Roman" panose="02020603050405020304" pitchFamily="18" charset="0"/>
                          <a:cs typeface="Times New Roman" panose="02020603050405020304" pitchFamily="18" charset="0"/>
                        </a:rPr>
                        <a:t>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07 </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мамыр</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06295968"/>
              </p:ext>
            </p:extLst>
          </p:nvPr>
        </p:nvGraphicFramePr>
        <p:xfrm>
          <a:off x="5068207" y="3770596"/>
          <a:ext cx="4639701" cy="2564095"/>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49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2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0.051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2223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0.445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0.463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0.134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244835"/>
            <a:ext cx="4780122"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08</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мамыр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ғ</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07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мамыр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20-ден 08 мамыр</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rPr>
              <a:t>өшпелі бұлтты, жауын-шашынсыз. Солтүстік-батыстан соққан</a:t>
            </a:r>
            <a:r>
              <a:rPr lang="kk-KZ" sz="1100" kern="1400" dirty="0">
                <a:solidFill>
                  <a:srgbClr val="000000"/>
                </a:solidFill>
                <a:latin typeface="Times New Roman" panose="02020603050405020304" pitchFamily="18" charset="0"/>
                <a:ea typeface="Calibri" panose="020F0502020204030204" pitchFamily="34" charset="0"/>
              </a:rPr>
              <a:t> жел</a:t>
            </a:r>
            <a:r>
              <a:rPr lang="kk-KZ" sz="1100" kern="1400" dirty="0">
                <a:solidFill>
                  <a:srgbClr val="000000"/>
                </a:solidFill>
                <a:latin typeface="Times New Roman" panose="02020603050405020304" pitchFamily="18" charset="0"/>
                <a:ea typeface="Times New Roman" panose="02020603050405020304" pitchFamily="18" charset="0"/>
              </a:rPr>
              <a:t> оңтүстік-шығысқа</a:t>
            </a:r>
            <a:r>
              <a:rPr lang="kk-KZ" sz="1100" kern="1400" dirty="0">
                <a:solidFill>
                  <a:srgbClr val="000000"/>
                </a:solidFill>
                <a:latin typeface="Times New Roman" panose="02020603050405020304" pitchFamily="18" charset="0"/>
                <a:ea typeface="Calibri" panose="020F0502020204030204" pitchFamily="34" charset="0"/>
              </a:rPr>
              <a:t> </a:t>
            </a:r>
            <a:r>
              <a:rPr lang="kk-KZ" sz="1100" kern="1400" dirty="0">
                <a:solidFill>
                  <a:srgbClr val="000000"/>
                </a:solidFill>
                <a:latin typeface="Times New Roman" panose="02020603050405020304" pitchFamily="18" charset="0"/>
                <a:ea typeface="Times New Roman" panose="02020603050405020304" pitchFamily="18" charset="0"/>
              </a:rPr>
              <a:t>ауысады, күші </a:t>
            </a:r>
            <a:r>
              <a:rPr lang="kk-KZ" sz="1100" kern="1400" dirty="0">
                <a:solidFill>
                  <a:srgbClr val="000000"/>
                </a:solidFill>
                <a:latin typeface="Times New Roman" panose="02020603050405020304" pitchFamily="18" charset="0"/>
                <a:ea typeface="SimSun" panose="02010600030101010101" pitchFamily="2" charset="-122"/>
              </a:rPr>
              <a:t>5-10 </a:t>
            </a:r>
            <a:r>
              <a:rPr lang="kk-KZ" sz="1100" kern="1400" dirty="0">
                <a:solidFill>
                  <a:srgbClr val="000000"/>
                </a:solidFill>
                <a:latin typeface="Times New Roman" panose="02020603050405020304" pitchFamily="18" charset="0"/>
                <a:ea typeface="Times New Roman" panose="02020603050405020304" pitchFamily="18" charset="0"/>
              </a:rPr>
              <a:t>м/с. Ауа температурасы түнде 5-7, күндіз 20-22 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09</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мамыр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ғ</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08</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мамыр</a:t>
            </a:r>
            <a:r>
              <a:rPr lang="kk-KZ"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09 мамыр</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a:t>
            </a:r>
            <a:r>
              <a:rPr lang="kk-KZ" sz="1100" kern="1400" dirty="0">
                <a:solidFill>
                  <a:srgbClr val="000000"/>
                </a:solidFill>
                <a:latin typeface="Times New Roman" panose="02020603050405020304" pitchFamily="18" charset="0"/>
                <a:ea typeface="Times New Roman" panose="02020603050405020304" pitchFamily="18" charset="0"/>
              </a:rPr>
              <a:t>Оңтүстік-шығыстан </a:t>
            </a:r>
            <a:r>
              <a:rPr lang="kk-KZ" sz="1100" dirty="0">
                <a:latin typeface="Times New Roman" panose="02020603050405020304" pitchFamily="18" charset="0"/>
                <a:cs typeface="Times New Roman" panose="02020603050405020304" pitchFamily="18" charset="0"/>
              </a:rPr>
              <a:t> 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ел соғады, күші 9-14 м/с. Ауа температурасы</a:t>
            </a:r>
            <a:r>
              <a:rPr lang="en-US"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7-9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08 мамырда, түнде 09 мамырда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ru-RU" altLang="ru-RU" sz="1200" b="1" i="1">
                <a:solidFill>
                  <a:srgbClr val="000000"/>
                </a:solidFill>
                <a:latin typeface="Times New Roman" panose="02020603050405020304" pitchFamily="18" charset="0"/>
                <a:cs typeface="Times New Roman" panose="02020603050405020304" pitchFamily="18" charset="0"/>
              </a:rPr>
              <a:t> Аринова Н. </a:t>
            </a:r>
            <a:r>
              <a:rPr lang="ru-RU" altLang="ru-RU" sz="1200" b="1" i="1" dirty="0">
                <a:solidFill>
                  <a:srgbClr val="000000"/>
                </a:solidFill>
                <a:latin typeface="Times New Roman" panose="02020603050405020304" pitchFamily="18" charset="0"/>
                <a:cs typeface="Times New Roman" panose="02020603050405020304" pitchFamily="18" charset="0"/>
              </a:rPr>
              <a:t>/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29230</TotalTime>
  <Words>606</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4995</cp:revision>
  <cp:lastPrinted>2023-01-16T10:13:34Z</cp:lastPrinted>
  <dcterms:created xsi:type="dcterms:W3CDTF">2018-03-27T06:03:00Z</dcterms:created>
  <dcterms:modified xsi:type="dcterms:W3CDTF">2024-05-07T05:54:27Z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