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1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742157003"/>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633011035"/>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447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r>
                        <a:rPr lang="ru-RU" sz="1000" b="0" i="0" u="none" strike="noStrike" dirty="0" smtClean="0">
                          <a:solidFill>
                            <a:srgbClr val="000000"/>
                          </a:solidFill>
                          <a:effectLst/>
                          <a:latin typeface="Times New Roman" pitchFamily="18" charset="0"/>
                          <a:cs typeface="Times New Roman" pitchFamily="18" charset="0"/>
                        </a:rPr>
                        <a:t>455</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мамы</a:t>
            </a:r>
            <a:r>
              <a:rPr lang="kk-KZ" altLang="ru-RU" sz="1200" b="1" dirty="0" smtClean="0">
                <a:latin typeface="Times New Roman" pitchFamily="18" charset="0"/>
                <a:cs typeface="Times New Roman" pitchFamily="18" charset="0"/>
              </a:rPr>
              <a:t>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dirty="0" smtClean="0">
                <a:latin typeface="Times New Roman"/>
                <a:ea typeface="Times New Roman"/>
              </a:rPr>
              <a:t>Бұлтты</a:t>
            </a:r>
            <a:r>
              <a:rPr lang="kk-KZ" sz="1200" dirty="0">
                <a:latin typeface="Times New Roman"/>
                <a:ea typeface="Times New Roman"/>
              </a:rPr>
              <a:t>, жаңбар, кей уақыттарда қатты жаңбыр, найзағай. Солтүстік-шығыстан солтүстік-батысқа ауысып жел соғады, күші 9-14, екпіні 15-20 м/с. Ауа температурасы түнде 12-14, күндіз 16-18 жылы</a:t>
            </a:r>
            <a:r>
              <a:rPr lang="kk-KZ" sz="1200" dirty="0" smtClean="0">
                <a:latin typeface="Times New Roman"/>
                <a:ea typeface="Times New Roman"/>
              </a:rPr>
              <a:t>.</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a:t>
            </a:r>
            <a:r>
              <a:rPr lang="kk-KZ" sz="1200" kern="1400" dirty="0" smtClean="0">
                <a:solidFill>
                  <a:srgbClr val="000000"/>
                </a:solidFill>
                <a:latin typeface="Times New Roman"/>
                <a:ea typeface="Times New Roman"/>
              </a:rPr>
              <a:t>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a:t>
            </a:r>
            <a:r>
              <a:rPr lang="kk-KZ" sz="1200" dirty="0" smtClean="0">
                <a:latin typeface="Times New Roman"/>
                <a:ea typeface="Times New Roman"/>
              </a:rPr>
              <a:t>олтүстік-батыстан</a:t>
            </a:r>
            <a:r>
              <a:rPr lang="kk-KZ" sz="1200" kern="1400" dirty="0" smtClean="0">
                <a:solidFill>
                  <a:srgbClr val="000000"/>
                </a:solidFill>
                <a:latin typeface="Times New Roman"/>
                <a:ea typeface="Times New Roman"/>
              </a:rPr>
              <a:t>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 екпіні 15-18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6-8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58303"/>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сейілуіне </a:t>
            </a:r>
            <a:r>
              <a:rPr lang="kk-KZ" altLang="en-US" sz="120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20662</TotalTime>
  <Words>591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3631</cp:revision>
  <cp:lastPrinted>2023-02-06T06:57:51Z</cp:lastPrinted>
  <dcterms:created xsi:type="dcterms:W3CDTF">2018-03-27T06:03:00Z</dcterms:created>
  <dcterms:modified xsi:type="dcterms:W3CDTF">2024-05-07T08:11:44Z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