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33243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1617745"/>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0,026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960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0,192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52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0,258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0,034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0,55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0,053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оңтүстіктен солтүстік-батысқа ауысып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күндіз екпіні 18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8-10,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20-22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09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жаңбыр.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kk-KZ" sz="1100" b="1" dirty="0" smtClean="0">
                <a:solidFill>
                  <a:schemeClr val="tx1"/>
                </a:solidFill>
                <a:latin typeface="Times New Roman" panose="02020603050405020304" pitchFamily="18" charset="0"/>
                <a:cs typeface="Times New Roman" panose="02020603050405020304" pitchFamily="18" charset="0"/>
              </a:rPr>
              <a:t>мамыр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25375</TotalTime>
  <Words>574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4929</cp:revision>
  <cp:lastPrinted>2021-07-01T03:56:27Z</cp:lastPrinted>
  <dcterms:created xsi:type="dcterms:W3CDTF">2018-03-27T06:03:00Z</dcterms:created>
  <dcterms:modified xsi:type="dcterms:W3CDTF">2024-05-07T06:27:59Z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