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5" d="100"/>
          <a:sy n="75" d="100"/>
        </p:scale>
        <p:origin x="-2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010816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5-7 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22-24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200" dirty="0" smtClean="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08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09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күңдіз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10-12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itchFamily="18" charset="0"/>
                <a:cs typeface="Times New Roman" pitchFamily="18" charset="0"/>
                <a:sym typeface="+mn-ea"/>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377210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a:solidFill>
                  <a:srgbClr val="000000"/>
                </a:solidFill>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19552</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3692</cp:revision>
  <cp:lastPrinted>2021-07-01T07:38:07Z</cp:lastPrinted>
  <dcterms:created xsi:type="dcterms:W3CDTF">2018-03-27T06:03:00Z</dcterms:created>
  <dcterms:modified xsi:type="dcterms:W3CDTF">2024-05-07T08:11:13Z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