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2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12823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08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без осадков.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соққан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291982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18980</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2021-07-01T07:38:07Z</cp:lastPrinted>
  <dcterms:created xsi:type="dcterms:W3CDTF">2018-03-27T06:03:00Z</dcterms:created>
  <dcterms:modified xsi:type="dcterms:W3CDTF">2024-05-07T07:18:38Z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