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17330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87265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ночью временами сильный дождь, гроза, град. Ветер северо-западный 9-14, порывы 15-20 м/с. Температура воздуха ночью 12-14, днем 16-18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25907</TotalTime>
  <Words>606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3304</cp:revision>
  <cp:lastPrinted>2021-10-15T03:50:29Z</cp:lastPrinted>
  <dcterms:created xsi:type="dcterms:W3CDTF">2018-03-27T06:03:00Z</dcterms:created>
  <dcterms:modified xsi:type="dcterms:W3CDTF">2024-05-07T07:25:41Z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