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5" d="100"/>
          <a:sy n="75" d="100"/>
        </p:scale>
        <p:origin x="-21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0426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м/с, 15-20 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09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с переходом на 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863124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18936</TotalTime>
  <Words>549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2021-07-01T03:56:27Z</cp:lastPrinted>
  <dcterms:created xsi:type="dcterms:W3CDTF">2018-03-27T06:03:00Z</dcterms:created>
  <dcterms:modified xsi:type="dcterms:W3CDTF">2024-05-07T07:12:42Z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