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639879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северо-западный с переходом на юго-восточный 5-10 м/с. Температура воздуха ночью 5-7, днем 20-22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без осадков. Ветер юго-восточный 9-14 м/с. Температура воздуха ночью 6-8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137650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мая, ночью 09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31173</TotalTime>
  <Words>658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5172</cp:revision>
  <cp:lastPrinted>2021-11-30T05:55:24Z</cp:lastPrinted>
  <dcterms:created xsi:type="dcterms:W3CDTF">2018-03-27T06:03:00Z</dcterms:created>
  <dcterms:modified xsi:type="dcterms:W3CDTF">2024-05-07T05:54:22Z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