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40041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юго-восточный 7-12, днем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северо-западный 5-10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17237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09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35658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4389</cp:revision>
  <cp:lastPrinted>2021-02-03T11:37:00Z</cp:lastPrinted>
  <dcterms:created xsi:type="dcterms:W3CDTF">2018-03-27T06:03:00Z</dcterms:created>
  <dcterms:modified xsi:type="dcterms:W3CDTF">2024-05-07T09:26:22Z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