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21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63485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юго-восточный 9-14 м/с. Температура воздуха ночью 5-7, днем 22-24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днем гроза. Ветер юго-восточный с переходом на северо-западный 9-14 м/с,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593919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19891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3654</cp:revision>
  <cp:lastPrinted>2021-07-01T03:56:27Z</cp:lastPrinted>
  <dcterms:created xsi:type="dcterms:W3CDTF">2018-03-27T06:03:00Z</dcterms:created>
  <dcterms:modified xsi:type="dcterms:W3CDTF">2024-05-07T07:07:00Z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