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49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76872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мая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36991312"/>
              </p:ext>
            </p:extLst>
          </p:nvPr>
        </p:nvGraphicFramePr>
        <p:xfrm>
          <a:off x="5025008" y="4077072"/>
          <a:ext cx="4693124" cy="2389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046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15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738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453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62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58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90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9"/>
            <a:ext cx="4759800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08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ru-RU" altLang="en-US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Переменная облачность, без осадков. Ветер южный 9-14, днем порывы 15-20 м/с. Температура воздуха ночью 3-5, днем 21-23тепла.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09 мая</a:t>
            </a: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08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09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9-14, порывы 15-20 м/с.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Температура воздуха 11-13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77502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16269</TotalTime>
  <Words>590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4818</cp:revision>
  <cp:lastPrinted>2021-07-01T03:56:27Z</cp:lastPrinted>
  <dcterms:created xsi:type="dcterms:W3CDTF">2018-03-27T06:03:00Z</dcterms:created>
  <dcterms:modified xsi:type="dcterms:W3CDTF">2024-05-07T07:29:25Z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