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545968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мая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just">
              <a:spcBef>
                <a:spcPts val="0"/>
              </a:spcBef>
              <a:defRPr/>
            </a:pPr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2-7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2710848"/>
              </p:ext>
            </p:extLst>
          </p:nvPr>
        </p:nvGraphicFramePr>
        <p:xfrm>
          <a:off x="4981916" y="4202507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00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42361" y="239804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19141</TotalTime>
  <Words>595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3468</cp:revision>
  <cp:lastPrinted>2021-10-14T11:15:53Z</cp:lastPrinted>
  <dcterms:created xsi:type="dcterms:W3CDTF">2018-03-27T06:03:00Z</dcterms:created>
  <dcterms:modified xsi:type="dcterms:W3CDTF">2024-05-07T07:17:11Z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