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2" d="100"/>
          <a:sy n="92" d="100"/>
        </p:scale>
        <p:origin x="-762"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63360423"/>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454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88640"/>
            <a:ext cx="482453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мамырға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мамырға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мамырға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күндіз жаңбыр, найзағай. Оңтүстіктен соғатын жел батысқа ауысады,  түнде күші </a:t>
            </a:r>
            <a:r>
              <a:rPr lang="kk-KZ"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екпіні 15-20,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күші    15-20, екпіні 25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мамырға </a:t>
            </a:r>
            <a:r>
              <a:rPr lang="kk-KZ" sz="1200" b="1" dirty="0">
                <a:latin typeface="Times New Roman" pitchFamily="18" charset="0"/>
                <a:cs typeface="Times New Roman" pitchFamily="18" charset="0"/>
              </a:rPr>
              <a:t>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мамырға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мамырға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2-4градус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07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08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latin typeface="Times New Roman" pitchFamily="18" charset="0"/>
                <a:cs typeface="Times New Roman" pitchFamily="18" charset="0"/>
              </a:rPr>
              <a:t>Ю. </a:t>
            </a:r>
            <a:r>
              <a:rPr lang="ru-RU" altLang="ru-RU" sz="1200" b="1" i="1" smtClean="0">
                <a:latin typeface="Times New Roman" pitchFamily="18" charset="0"/>
                <a:cs typeface="Times New Roman"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14980</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4604</cp:revision>
  <cp:lastPrinted>2021-07-01T03:56:27Z</cp:lastPrinted>
  <dcterms:created xsi:type="dcterms:W3CDTF">2018-03-27T06:03:00Z</dcterms:created>
  <dcterms:modified xsi:type="dcterms:W3CDTF">2024-05-06T07:48:06Z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