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70" autoAdjust="0"/>
  </p:normalViewPr>
  <p:slideViewPr>
    <p:cSldViewPr showGuides="1">
      <p:cViewPr varScale="1">
        <p:scale>
          <a:sx n="79" d="100"/>
          <a:sy n="79" d="100"/>
        </p:scale>
        <p:origin x="-84" y="-27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41252436"/>
              </p:ext>
            </p:extLst>
          </p:nvPr>
        </p:nvGraphicFramePr>
        <p:xfrm>
          <a:off x="307975" y="251534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602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127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06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16921" y="3296931"/>
            <a:ext cx="4930910" cy="646331"/>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06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7468" y="128385"/>
            <a:ext cx="4979946" cy="2492990"/>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ru-RU" altLang="ru-RU" sz="1200" b="1" dirty="0" smtClean="0">
                <a:solidFill>
                  <a:srgbClr val="000000"/>
                </a:solidFill>
                <a:latin typeface="Times New Roman" panose="02020603050405020304" pitchFamily="18" charset="0"/>
                <a:cs typeface="Times New Roman" panose="02020603050405020304" pitchFamily="18" charset="0"/>
              </a:rPr>
              <a:t>07 </a:t>
            </a:r>
            <a:r>
              <a:rPr lang="ru-RU" altLang="ru-RU" sz="1200" b="1" dirty="0" err="1" smtClean="0">
                <a:solidFill>
                  <a:srgbClr val="000000"/>
                </a:solidFill>
                <a:latin typeface="Times New Roman" panose="02020603050405020304" pitchFamily="18" charset="0"/>
                <a:cs typeface="Times New Roman" panose="02020603050405020304" pitchFamily="18" charset="0"/>
              </a:rPr>
              <a:t>мамырға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2024 ж. </a:t>
            </a:r>
            <a:r>
              <a:rPr lang="ru-RU" altLang="ru-RU" sz="1200" b="1" dirty="0" smtClean="0">
                <a:latin typeface="Times New Roman" panose="02020603050405020304" pitchFamily="18" charset="0"/>
                <a:cs typeface="Times New Roman" panose="02020603050405020304" pitchFamily="18" charset="0"/>
              </a:rPr>
              <a:t>06 </a:t>
            </a:r>
            <a:r>
              <a:rPr lang="ru-RU" altLang="ru-RU" sz="1200" b="1" dirty="0" err="1">
                <a:latin typeface="Times New Roman" panose="02020603050405020304" pitchFamily="18" charset="0"/>
                <a:cs typeface="Times New Roman" panose="02020603050405020304" pitchFamily="18" charset="0"/>
              </a:rPr>
              <a:t>мамыр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07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lvl="0" indent="177800" algn="just"/>
            <a:r>
              <a:rPr lang="ru-RU" altLang="ru-RU" sz="1200" dirty="0" err="1">
                <a:solidFill>
                  <a:prstClr val="black"/>
                </a:solidFill>
                <a:latin typeface="Times New Roman" panose="02020603050405020304" pitchFamily="18" charset="0"/>
                <a:cs typeface="Times New Roman" panose="02020603050405020304" pitchFamily="18" charset="0"/>
              </a:rPr>
              <a:t>Көшпелі</a:t>
            </a:r>
            <a:r>
              <a:rPr lang="ru-RU" altLang="ru-RU" sz="1200" dirty="0">
                <a:solidFill>
                  <a:prstClr val="black"/>
                </a:solidFill>
                <a:latin typeface="Times New Roman" panose="02020603050405020304" pitchFamily="18" charset="0"/>
                <a:cs typeface="Times New Roman" panose="02020603050405020304" pitchFamily="18" charset="0"/>
              </a:rPr>
              <a:t> </a:t>
            </a:r>
            <a:r>
              <a:rPr lang="ru-RU" altLang="ru-RU" sz="1200" dirty="0" err="1">
                <a:solidFill>
                  <a:prstClr val="black"/>
                </a:solidFill>
                <a:latin typeface="Times New Roman" panose="02020603050405020304" pitchFamily="18" charset="0"/>
                <a:cs typeface="Times New Roman" panose="02020603050405020304" pitchFamily="18" charset="0"/>
              </a:rPr>
              <a:t>бұлтты</a:t>
            </a:r>
            <a:r>
              <a:rPr lang="ru-RU" altLang="ru-RU" sz="1200" dirty="0">
                <a:solidFill>
                  <a:prstClr val="black"/>
                </a:solidFill>
                <a:latin typeface="Times New Roman" panose="02020603050405020304" pitchFamily="18" charset="0"/>
                <a:cs typeface="Times New Roman" panose="02020603050405020304" pitchFamily="18" charset="0"/>
              </a:rPr>
              <a:t>, </a:t>
            </a:r>
            <a:r>
              <a:rPr lang="ru-RU" altLang="ru-RU" sz="1200" dirty="0" err="1">
                <a:solidFill>
                  <a:prstClr val="black"/>
                </a:solidFill>
                <a:latin typeface="Times New Roman" panose="02020603050405020304" pitchFamily="18" charset="0"/>
                <a:cs typeface="Times New Roman" panose="02020603050405020304" pitchFamily="18" charset="0"/>
              </a:rPr>
              <a:t>жауын-шашынсыз</a:t>
            </a:r>
            <a:r>
              <a:rPr lang="ru-RU" altLang="ru-RU" sz="1200" dirty="0">
                <a:solidFill>
                  <a:prstClr val="black"/>
                </a:solidFill>
                <a:latin typeface="Times New Roman" panose="02020603050405020304" pitchFamily="18" charset="0"/>
                <a:cs typeface="Times New Roman" panose="02020603050405020304" pitchFamily="18" charset="0"/>
              </a:rPr>
              <a:t>. </a:t>
            </a:r>
            <a:r>
              <a:rPr lang="ru-RU" altLang="ru-RU" sz="1200" dirty="0" err="1">
                <a:solidFill>
                  <a:prstClr val="black"/>
                </a:solidFill>
                <a:latin typeface="Times New Roman" panose="02020603050405020304" pitchFamily="18" charset="0"/>
                <a:cs typeface="Times New Roman" panose="02020603050405020304" pitchFamily="18" charset="0"/>
              </a:rPr>
              <a:t>Оңтүстік-шығыстан</a:t>
            </a:r>
            <a:r>
              <a:rPr lang="ru-RU" altLang="ru-RU" sz="1200" dirty="0">
                <a:solidFill>
                  <a:prstClr val="black"/>
                </a:solidFill>
                <a:latin typeface="Times New Roman" panose="02020603050405020304" pitchFamily="18" charset="0"/>
                <a:cs typeface="Times New Roman" panose="02020603050405020304" pitchFamily="18" charset="0"/>
              </a:rPr>
              <a:t> </a:t>
            </a:r>
            <a:r>
              <a:rPr lang="ru-RU" altLang="ru-RU" sz="1200" dirty="0" err="1">
                <a:solidFill>
                  <a:prstClr val="black"/>
                </a:solidFill>
                <a:latin typeface="Times New Roman" panose="02020603050405020304" pitchFamily="18" charset="0"/>
                <a:cs typeface="Times New Roman" panose="02020603050405020304" pitchFamily="18" charset="0"/>
              </a:rPr>
              <a:t>соғатын</a:t>
            </a:r>
            <a:r>
              <a:rPr lang="ru-RU" altLang="ru-RU" sz="1200" dirty="0">
                <a:solidFill>
                  <a:prstClr val="black"/>
                </a:solidFill>
                <a:latin typeface="Times New Roman" panose="02020603050405020304" pitchFamily="18" charset="0"/>
                <a:cs typeface="Times New Roman" panose="02020603050405020304" pitchFamily="18" charset="0"/>
              </a:rPr>
              <a:t> </a:t>
            </a:r>
            <a:r>
              <a:rPr lang="ru-RU" altLang="ru-RU" sz="1200" dirty="0" err="1">
                <a:solidFill>
                  <a:prstClr val="black"/>
                </a:solidFill>
                <a:latin typeface="Times New Roman" panose="02020603050405020304" pitchFamily="18" charset="0"/>
                <a:cs typeface="Times New Roman" panose="02020603050405020304" pitchFamily="18" charset="0"/>
              </a:rPr>
              <a:t>жел</a:t>
            </a:r>
            <a:r>
              <a:rPr lang="ru-RU" altLang="ru-RU" sz="1200" dirty="0">
                <a:solidFill>
                  <a:prstClr val="black"/>
                </a:solidFill>
                <a:latin typeface="Times New Roman" panose="02020603050405020304" pitchFamily="18" charset="0"/>
                <a:cs typeface="Times New Roman" panose="02020603050405020304" pitchFamily="18" charset="0"/>
              </a:rPr>
              <a:t> </a:t>
            </a:r>
            <a:r>
              <a:rPr lang="ru-RU" altLang="ru-RU" sz="1200" dirty="0" err="1">
                <a:solidFill>
                  <a:prstClr val="black"/>
                </a:solidFill>
                <a:latin typeface="Times New Roman" panose="02020603050405020304" pitchFamily="18" charset="0"/>
                <a:cs typeface="Times New Roman" panose="02020603050405020304" pitchFamily="18" charset="0"/>
              </a:rPr>
              <a:t>оңтүстік-батысқа</a:t>
            </a:r>
            <a:r>
              <a:rPr lang="ru-RU" altLang="ru-RU" sz="1200" dirty="0">
                <a:solidFill>
                  <a:prstClr val="black"/>
                </a:solidFill>
                <a:latin typeface="Times New Roman" panose="02020603050405020304" pitchFamily="18" charset="0"/>
                <a:cs typeface="Times New Roman" panose="02020603050405020304" pitchFamily="18" charset="0"/>
              </a:rPr>
              <a:t> </a:t>
            </a:r>
            <a:r>
              <a:rPr lang="ru-RU" altLang="ru-RU" sz="1200" dirty="0" err="1">
                <a:solidFill>
                  <a:prstClr val="black"/>
                </a:solidFill>
                <a:latin typeface="Times New Roman" panose="02020603050405020304" pitchFamily="18" charset="0"/>
                <a:cs typeface="Times New Roman" panose="02020603050405020304" pitchFamily="18" charset="0"/>
              </a:rPr>
              <a:t>ауысады</a:t>
            </a:r>
            <a:r>
              <a:rPr lang="ru-RU" altLang="ru-RU" sz="1200" dirty="0">
                <a:solidFill>
                  <a:prstClr val="black"/>
                </a:solidFill>
                <a:latin typeface="Times New Roman" panose="02020603050405020304" pitchFamily="18" charset="0"/>
                <a:cs typeface="Times New Roman" panose="02020603050405020304" pitchFamily="18" charset="0"/>
              </a:rPr>
              <a:t>, </a:t>
            </a:r>
            <a:r>
              <a:rPr lang="ru-RU" altLang="ru-RU" sz="1200" dirty="0" err="1">
                <a:solidFill>
                  <a:prstClr val="black"/>
                </a:solidFill>
                <a:latin typeface="Times New Roman" panose="02020603050405020304" pitchFamily="18" charset="0"/>
                <a:cs typeface="Times New Roman" panose="02020603050405020304" pitchFamily="18" charset="0"/>
              </a:rPr>
              <a:t>күші</a:t>
            </a:r>
            <a:r>
              <a:rPr lang="ru-RU" altLang="ru-RU" sz="1200" dirty="0">
                <a:solidFill>
                  <a:prstClr val="black"/>
                </a:solidFill>
                <a:latin typeface="Times New Roman" panose="02020603050405020304" pitchFamily="18" charset="0"/>
                <a:cs typeface="Times New Roman" panose="02020603050405020304" pitchFamily="18" charset="0"/>
              </a:rPr>
              <a:t> 9-14 м/с. </a:t>
            </a:r>
            <a:r>
              <a:rPr lang="ru-RU" altLang="ru-RU" sz="1200" dirty="0" err="1">
                <a:solidFill>
                  <a:prstClr val="black"/>
                </a:solidFill>
                <a:latin typeface="Times New Roman" panose="02020603050405020304" pitchFamily="18" charset="0"/>
                <a:cs typeface="Times New Roman" panose="02020603050405020304" pitchFamily="18" charset="0"/>
              </a:rPr>
              <a:t>Ауа</a:t>
            </a:r>
            <a:r>
              <a:rPr lang="ru-RU" altLang="ru-RU" sz="1200" dirty="0">
                <a:solidFill>
                  <a:prstClr val="black"/>
                </a:solidFill>
                <a:latin typeface="Times New Roman" panose="02020603050405020304" pitchFamily="18" charset="0"/>
                <a:cs typeface="Times New Roman" panose="02020603050405020304" pitchFamily="18" charset="0"/>
              </a:rPr>
              <a:t> </a:t>
            </a:r>
            <a:r>
              <a:rPr lang="ru-RU" altLang="ru-RU" sz="1200" dirty="0" err="1">
                <a:solidFill>
                  <a:prstClr val="black"/>
                </a:solidFill>
                <a:latin typeface="Times New Roman" panose="02020603050405020304" pitchFamily="18" charset="0"/>
                <a:cs typeface="Times New Roman" panose="02020603050405020304" pitchFamily="18" charset="0"/>
              </a:rPr>
              <a:t>температурасы</a:t>
            </a:r>
            <a:r>
              <a:rPr lang="ru-RU" altLang="ru-RU" sz="1200" dirty="0">
                <a:solidFill>
                  <a:prstClr val="black"/>
                </a:solidFill>
                <a:latin typeface="Times New Roman" panose="02020603050405020304" pitchFamily="18" charset="0"/>
                <a:cs typeface="Times New Roman" panose="02020603050405020304" pitchFamily="18" charset="0"/>
              </a:rPr>
              <a:t> </a:t>
            </a:r>
            <a:r>
              <a:rPr lang="ru-RU" altLang="ru-RU" sz="1200" dirty="0" err="1">
                <a:solidFill>
                  <a:prstClr val="black"/>
                </a:solidFill>
                <a:latin typeface="Times New Roman" panose="02020603050405020304" pitchFamily="18" charset="0"/>
                <a:cs typeface="Times New Roman" panose="02020603050405020304" pitchFamily="18" charset="0"/>
              </a:rPr>
              <a:t>түнде</a:t>
            </a:r>
            <a:r>
              <a:rPr lang="ru-RU" altLang="ru-RU" sz="1200" dirty="0">
                <a:solidFill>
                  <a:prstClr val="black"/>
                </a:solidFill>
                <a:latin typeface="Times New Roman" panose="02020603050405020304" pitchFamily="18" charset="0"/>
                <a:cs typeface="Times New Roman" panose="02020603050405020304" pitchFamily="18" charset="0"/>
              </a:rPr>
              <a:t> 5-7 градус, </a:t>
            </a:r>
            <a:r>
              <a:rPr lang="ru-RU" altLang="ru-RU" sz="1200" dirty="0" err="1">
                <a:solidFill>
                  <a:prstClr val="black"/>
                </a:solidFill>
                <a:latin typeface="Times New Roman" panose="02020603050405020304" pitchFamily="18" charset="0"/>
                <a:cs typeface="Times New Roman" panose="02020603050405020304" pitchFamily="18" charset="0"/>
              </a:rPr>
              <a:t>күндіз</a:t>
            </a:r>
            <a:r>
              <a:rPr lang="ru-RU" altLang="ru-RU" sz="1200" dirty="0">
                <a:solidFill>
                  <a:prstClr val="black"/>
                </a:solidFill>
                <a:latin typeface="Times New Roman" panose="02020603050405020304" pitchFamily="18" charset="0"/>
                <a:cs typeface="Times New Roman" panose="02020603050405020304" pitchFamily="18" charset="0"/>
              </a:rPr>
              <a:t> 18-20 градус </a:t>
            </a:r>
            <a:r>
              <a:rPr lang="ru-RU" altLang="ru-RU" sz="1200" dirty="0" err="1">
                <a:solidFill>
                  <a:prstClr val="black"/>
                </a:solidFill>
                <a:latin typeface="Times New Roman" panose="02020603050405020304" pitchFamily="18" charset="0"/>
                <a:cs typeface="Times New Roman" panose="02020603050405020304" pitchFamily="18" charset="0"/>
              </a:rPr>
              <a:t>жылы</a:t>
            </a:r>
            <a:r>
              <a:rPr lang="ru-RU" altLang="ru-RU" sz="1200" dirty="0">
                <a:solidFill>
                  <a:prstClr val="black"/>
                </a:solidFill>
                <a:latin typeface="Times New Roman" panose="02020603050405020304" pitchFamily="18" charset="0"/>
                <a:cs typeface="Times New Roman" panose="02020603050405020304" pitchFamily="18" charset="0"/>
              </a:rPr>
              <a:t>.</a:t>
            </a:r>
          </a:p>
          <a:p>
            <a:pPr lvl="0" algn="just"/>
            <a:endParaRPr lang="kk-KZ" altLang="ru-RU" sz="1200" b="1" dirty="0">
              <a:solidFill>
                <a:prstClr val="black"/>
              </a:solidFill>
              <a:latin typeface="Times New Roman" panose="02020603050405020304" pitchFamily="18" charset="0"/>
              <a:cs typeface="Times New Roman" panose="02020603050405020304" pitchFamily="18" charset="0"/>
            </a:endParaRPr>
          </a:p>
          <a:p>
            <a:pPr lvl="0" algn="ctr"/>
            <a:r>
              <a:rPr lang="kk-KZ" altLang="ru-RU" sz="1200" b="1" dirty="0">
                <a:solidFill>
                  <a:prstClr val="black"/>
                </a:solidFill>
                <a:latin typeface="Times New Roman" panose="02020603050405020304" pitchFamily="18" charset="0"/>
                <a:cs typeface="Times New Roman" panose="02020603050405020304" pitchFamily="18" charset="0"/>
              </a:rPr>
              <a:t>08 мамырға </a:t>
            </a:r>
            <a:r>
              <a:rPr lang="ru-RU" altLang="ru-RU" sz="1200" b="1" dirty="0">
                <a:solidFill>
                  <a:prstClr val="black"/>
                </a:solidFill>
                <a:latin typeface="Times New Roman" panose="02020603050405020304" pitchFamily="18" charset="0"/>
                <a:cs typeface="Times New Roman" panose="02020603050405020304" pitchFamily="18" charset="0"/>
              </a:rPr>
              <a:t>2024 </a:t>
            </a:r>
            <a:r>
              <a:rPr lang="ru-RU" altLang="ru-RU" sz="1200" b="1" dirty="0" err="1">
                <a:solidFill>
                  <a:prstClr val="black"/>
                </a:solidFill>
                <a:latin typeface="Times New Roman" panose="02020603050405020304" pitchFamily="18" charset="0"/>
                <a:cs typeface="Times New Roman" panose="02020603050405020304" pitchFamily="18" charset="0"/>
              </a:rPr>
              <a:t>жылғы</a:t>
            </a:r>
            <a:endParaRPr lang="ru-RU" sz="1200" dirty="0">
              <a:solidFill>
                <a:prstClr val="black"/>
              </a:solidFill>
              <a:latin typeface="Times New Roman" pitchFamily="18" charset="0"/>
              <a:cs typeface="Times New Roman" pitchFamily="18" charset="0"/>
            </a:endParaRPr>
          </a:p>
          <a:p>
            <a:pPr lvl="0" indent="182563" algn="ctr"/>
            <a:r>
              <a:rPr lang="ru-RU" sz="1200" b="1" dirty="0">
                <a:solidFill>
                  <a:prstClr val="black"/>
                </a:solidFill>
                <a:latin typeface="Times New Roman" panose="02020603050405020304" pitchFamily="18" charset="0"/>
                <a:cs typeface="Times New Roman" panose="02020603050405020304" pitchFamily="18" charset="0"/>
              </a:rPr>
              <a:t>2024 ж</a:t>
            </a:r>
            <a:r>
              <a:rPr lang="kk-KZ" sz="1200" b="1" dirty="0">
                <a:solidFill>
                  <a:prstClr val="black"/>
                </a:solidFill>
                <a:latin typeface="Times New Roman" panose="02020603050405020304" pitchFamily="18" charset="0"/>
                <a:cs typeface="Times New Roman" panose="02020603050405020304" pitchFamily="18" charset="0"/>
              </a:rPr>
              <a:t>. 07 мамыр </a:t>
            </a:r>
            <a:r>
              <a:rPr lang="ru-RU" sz="1200" b="1" dirty="0" err="1">
                <a:solidFill>
                  <a:prstClr val="black"/>
                </a:solidFill>
                <a:latin typeface="Times New Roman" panose="02020603050405020304" pitchFamily="18" charset="0"/>
                <a:cs typeface="Times New Roman" panose="02020603050405020304" pitchFamily="18" charset="0"/>
              </a:rPr>
              <a:t>сағ</a:t>
            </a:r>
            <a:r>
              <a:rPr lang="ru-RU" sz="1200" b="1" dirty="0">
                <a:solidFill>
                  <a:prstClr val="black"/>
                </a:solidFill>
                <a:latin typeface="Times New Roman" panose="02020603050405020304" pitchFamily="18" charset="0"/>
                <a:cs typeface="Times New Roman" panose="02020603050405020304" pitchFamily="18" charset="0"/>
              </a:rPr>
              <a:t>. 20-дан </a:t>
            </a:r>
            <a:r>
              <a:rPr lang="ru-RU" sz="1200" b="1" dirty="0" err="1">
                <a:solidFill>
                  <a:prstClr val="black"/>
                </a:solidFill>
                <a:latin typeface="Times New Roman" panose="02020603050405020304" pitchFamily="18" charset="0"/>
                <a:cs typeface="Times New Roman" panose="02020603050405020304" pitchFamily="18" charset="0"/>
              </a:rPr>
              <a:t>бастап</a:t>
            </a:r>
            <a:r>
              <a:rPr lang="kk-KZ" sz="1200" b="1" dirty="0">
                <a:solidFill>
                  <a:prstClr val="black"/>
                </a:solidFill>
                <a:latin typeface="Times New Roman" panose="02020603050405020304" pitchFamily="18" charset="0"/>
                <a:cs typeface="Times New Roman" panose="02020603050405020304" pitchFamily="18" charset="0"/>
              </a:rPr>
              <a:t> 08 мамыр </a:t>
            </a:r>
            <a:r>
              <a:rPr lang="ru-RU" sz="1200" b="1" dirty="0" err="1">
                <a:solidFill>
                  <a:prstClr val="black"/>
                </a:solidFill>
                <a:latin typeface="Times New Roman" panose="02020603050405020304" pitchFamily="18" charset="0"/>
                <a:cs typeface="Times New Roman" panose="02020603050405020304" pitchFamily="18" charset="0"/>
              </a:rPr>
              <a:t>сағ</a:t>
            </a:r>
            <a:r>
              <a:rPr lang="ru-RU" sz="1200" b="1" dirty="0">
                <a:solidFill>
                  <a:prstClr val="black"/>
                </a:solidFill>
                <a:latin typeface="Times New Roman" panose="02020603050405020304" pitchFamily="18" charset="0"/>
                <a:cs typeface="Times New Roman" panose="02020603050405020304" pitchFamily="18" charset="0"/>
              </a:rPr>
              <a:t>. 08-ге </a:t>
            </a:r>
            <a:r>
              <a:rPr lang="ru-RU" sz="1200" b="1" dirty="0" err="1">
                <a:solidFill>
                  <a:prstClr val="black"/>
                </a:solidFill>
                <a:latin typeface="Times New Roman" panose="02020603050405020304" pitchFamily="18" charset="0"/>
                <a:cs typeface="Times New Roman" panose="02020603050405020304" pitchFamily="18" charset="0"/>
              </a:rPr>
              <a:t>дейін</a:t>
            </a:r>
            <a:endParaRPr lang="ru-RU" sz="1200" b="1" dirty="0">
              <a:solidFill>
                <a:prstClr val="black"/>
              </a:solidFill>
              <a:latin typeface="Times New Roman" panose="02020603050405020304" pitchFamily="18" charset="0"/>
              <a:cs typeface="Times New Roman" panose="02020603050405020304" pitchFamily="18" charset="0"/>
            </a:endParaRPr>
          </a:p>
          <a:p>
            <a:pPr lvl="0" indent="182563" algn="just"/>
            <a:r>
              <a:rPr lang="ru-RU" sz="1200" dirty="0" err="1">
                <a:solidFill>
                  <a:prstClr val="black"/>
                </a:solidFill>
                <a:latin typeface="Times New Roman" panose="02020603050405020304" pitchFamily="18" charset="0"/>
                <a:cs typeface="Times New Roman" panose="02020603050405020304" pitchFamily="18" charset="0"/>
              </a:rPr>
              <a:t>Көшпелі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бұлтты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жауын-шашынсыз</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Оңтүстік-шығыстан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жел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соғады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күші</a:t>
            </a:r>
            <a:r>
              <a:rPr lang="ru-RU" sz="1200" dirty="0">
                <a:solidFill>
                  <a:prstClr val="black"/>
                </a:solidFill>
                <a:latin typeface="Times New Roman" panose="02020603050405020304" pitchFamily="18" charset="0"/>
                <a:cs typeface="Times New Roman" panose="02020603050405020304" pitchFamily="18" charset="0"/>
              </a:rPr>
              <a:t> 9-14 м/с. </a:t>
            </a:r>
            <a:r>
              <a:rPr lang="ru-RU" sz="1200" dirty="0" err="1">
                <a:solidFill>
                  <a:prstClr val="black"/>
                </a:solidFill>
                <a:latin typeface="Times New Roman" panose="02020603050405020304" pitchFamily="18" charset="0"/>
                <a:cs typeface="Times New Roman" panose="02020603050405020304" pitchFamily="18" charset="0"/>
              </a:rPr>
              <a:t>Ауа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температурасы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5-7</a:t>
            </a:r>
            <a:r>
              <a:rPr lang="ru-RU" sz="1200" dirty="0">
                <a:solidFill>
                  <a:prstClr val="black"/>
                </a:solidFill>
                <a:latin typeface="Times New Roman" panose="02020603050405020304" pitchFamily="18" charset="0"/>
                <a:cs typeface="Times New Roman" panose="02020603050405020304" pitchFamily="18" charset="0"/>
              </a:rPr>
              <a:t> градус </a:t>
            </a:r>
            <a:r>
              <a:rPr lang="ru-RU" sz="1200" dirty="0" err="1">
                <a:solidFill>
                  <a:prstClr val="black"/>
                </a:solidFill>
                <a:latin typeface="Times New Roman" panose="02020603050405020304" pitchFamily="18" charset="0"/>
                <a:cs typeface="Times New Roman" panose="02020603050405020304" pitchFamily="18" charset="0"/>
              </a:rPr>
              <a:t>жылы</a:t>
            </a:r>
            <a:r>
              <a:rPr lang="ru-RU" sz="1200" dirty="0">
                <a:solidFill>
                  <a:prstClr val="black"/>
                </a:solidFill>
                <a:latin typeface="Times New Roman" panose="02020603050405020304" pitchFamily="18" charset="0"/>
                <a:cs typeface="Times New Roman" panose="02020603050405020304" pitchFamily="18" charset="0"/>
              </a:rPr>
              <a:t>.</a:t>
            </a:r>
          </a:p>
          <a:p>
            <a:pPr lvl="0" indent="182563" algn="ctr"/>
            <a:endParaRPr lang="ru-RU" sz="1200" b="1" dirty="0">
              <a:solidFill>
                <a:prstClr val="black"/>
              </a:solidFill>
              <a:latin typeface="Times New Roman" panose="02020603050405020304" pitchFamily="18" charset="0"/>
              <a:cs typeface="Times New Roman" panose="02020603050405020304" pitchFamily="18" charset="0"/>
            </a:endParaRPr>
          </a:p>
          <a:p>
            <a:pPr indent="177800" algn="just"/>
            <a:endParaRPr lang="ru-RU" altLang="ru-RU" sz="1200" dirty="0" err="1">
              <a:solidFill>
                <a:srgbClr val="FF0000"/>
              </a:solidFill>
              <a:latin typeface="Times New Roman" panose="02020603050405020304" pitchFamily="18" charset="0"/>
              <a:cs typeface="Times New Roman" panose="02020603050405020304" pitchFamily="18" charset="0"/>
            </a:endParaRPr>
          </a:p>
        </p:txBody>
      </p:sp>
      <p:sp>
        <p:nvSpPr>
          <p:cNvPr id="22" name="TextBox 13"/>
          <p:cNvSpPr txBox="1"/>
          <p:nvPr/>
        </p:nvSpPr>
        <p:spPr>
          <a:xfrm>
            <a:off x="4816921" y="30199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24976" y="2373601"/>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543081828"/>
              </p:ext>
            </p:extLst>
          </p:nvPr>
        </p:nvGraphicFramePr>
        <p:xfrm>
          <a:off x="4926188" y="3808040"/>
          <a:ext cx="4840520" cy="2645296"/>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485056">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252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65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65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47</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0,09</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1477</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0,3</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24</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176376">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16</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0,04</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3012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5</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0,6</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5</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0,02</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a:solidFill>
                  <a:srgbClr val="000000"/>
                </a:solidFill>
                <a:latin typeface="Times New Roman" panose="02020603050405020304" pitchFamily="18" charset="0"/>
                <a:cs typeface="Times New Roman" panose="02020603050405020304" pitchFamily="18" charset="0"/>
              </a:rPr>
              <a:t>: Буланбаева Д.М. </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a:t>
            </a:r>
            <a:r>
              <a:rPr lang="kk-KZ" altLang="ru-RU" sz="1200" b="1" i="1" dirty="0">
                <a:solidFill>
                  <a:srgbClr val="000000"/>
                </a:solidFill>
                <a:latin typeface="Times New Roman" panose="02020603050405020304" pitchFamily="18" charset="0"/>
                <a:cs typeface="Times New Roman" panose="02020603050405020304" pitchFamily="18" charset="0"/>
              </a:rPr>
              <a:t>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18303</TotalTime>
  <Words>565</Words>
  <Application>Microsoft Office PowerPoint</Application>
  <PresentationFormat>Лист A4 (210x297 мм)</PresentationFormat>
  <Paragraphs>101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3614</cp:revision>
  <cp:lastPrinted>2021-07-01T03:56:27Z</cp:lastPrinted>
  <dcterms:created xsi:type="dcterms:W3CDTF">2018-03-27T06:03:00Z</dcterms:created>
  <dcterms:modified xsi:type="dcterms:W3CDTF">2024-05-06T08:47:37Z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