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79" d="100"/>
          <a:sy n="79" d="100"/>
        </p:scale>
        <p:origin x="-84"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182302"/>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5-7 градус,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18-20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08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ctr"/>
            <a:endParaRPr lang="ru-RU" sz="1200" b="1"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828303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19542</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3688</cp:revision>
  <cp:lastPrinted>2021-07-01T07:38:07Z</cp:lastPrinted>
  <dcterms:created xsi:type="dcterms:W3CDTF">2018-03-27T06:03:00Z</dcterms:created>
  <dcterms:modified xsi:type="dcterms:W3CDTF">2024-05-06T08:47:39Z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