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26"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10430434"/>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127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6</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64508300"/>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0.671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a:t>
                      </a:r>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1091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218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375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мамыр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ru-RU" altLang="ru-RU" sz="1100" b="1" dirty="0" smtClean="0">
                <a:latin typeface="Times New Roman" panose="02020603050405020304" pitchFamily="18" charset="0"/>
                <a:cs typeface="Times New Roman" panose="02020603050405020304" pitchFamily="18" charset="0"/>
              </a:rPr>
              <a:t>0</a:t>
            </a:r>
            <a:r>
              <a:rPr lang="en-US" altLang="ru-RU" sz="1100" b="1" dirty="0" smtClean="0">
                <a:latin typeface="Times New Roman" panose="02020603050405020304" pitchFamily="18" charset="0"/>
                <a:cs typeface="Times New Roman" panose="02020603050405020304" pitchFamily="18" charset="0"/>
              </a:rPr>
              <a:t>7</a:t>
            </a:r>
            <a:r>
              <a:rPr lang="ru-RU" altLang="ru-RU" sz="1100" b="1" dirty="0" smtClean="0">
                <a:latin typeface="Times New Roman" panose="02020603050405020304" pitchFamily="18" charset="0"/>
                <a:cs typeface="Times New Roman" panose="02020603050405020304" pitchFamily="18" charset="0"/>
              </a:rPr>
              <a:t> мамыр</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6</a:t>
            </a:r>
            <a:r>
              <a:rPr lang="ru-RU" altLang="ru-RU" sz="1100" b="1" dirty="0" smtClean="0">
                <a:solidFill>
                  <a:srgbClr val="000000"/>
                </a:solidFill>
                <a:latin typeface="Times New Roman" panose="02020603050405020304" pitchFamily="18" charset="0"/>
                <a:cs typeface="Times New Roman" panose="02020603050405020304" pitchFamily="18" charset="0"/>
              </a:rPr>
              <a:t> мамыр</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7</a:t>
            </a:r>
            <a:r>
              <a:rPr lang="ru-RU" altLang="ru-RU" sz="1100" b="1" dirty="0" smtClean="0">
                <a:solidFill>
                  <a:srgbClr val="000000"/>
                </a:solidFill>
                <a:latin typeface="Times New Roman" panose="02020603050405020304" pitchFamily="18" charset="0"/>
                <a:cs typeface="Times New Roman" panose="02020603050405020304" pitchFamily="18" charset="0"/>
              </a:rPr>
              <a:t> мамыр</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 күндіз жаңбыр кей уақыттарда қатты жаңбыр, найзағай</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11-13</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17-19</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 мамыр</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0</a:t>
            </a:r>
            <a:r>
              <a:rPr lang="en-US" sz="1100" b="1" dirty="0" smtClean="0">
                <a:solidFill>
                  <a:srgbClr val="000000"/>
                </a:solidFill>
                <a:latin typeface="Times New Roman" panose="02020603050405020304" pitchFamily="18" charset="0"/>
                <a:cs typeface="Times New Roman" panose="02020603050405020304" pitchFamily="18" charset="0"/>
              </a:rPr>
              <a:t>7</a:t>
            </a:r>
            <a:r>
              <a:rPr lang="ru-RU" sz="1100" b="1" dirty="0" smtClean="0">
                <a:solidFill>
                  <a:srgbClr val="000000"/>
                </a:solidFill>
                <a:latin typeface="Times New Roman" panose="02020603050405020304" pitchFamily="18" charset="0"/>
                <a:cs typeface="Times New Roman" panose="02020603050405020304" pitchFamily="18" charset="0"/>
              </a:rPr>
              <a:t> мамыр</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 мамыр</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жаңбыр </a:t>
            </a:r>
            <a:r>
              <a:rPr lang="kk-KZ" sz="1100" dirty="0">
                <a:solidFill>
                  <a:srgbClr val="000000"/>
                </a:solidFill>
                <a:latin typeface="Times New Roman" panose="02020603050405020304" pitchFamily="18" charset="0"/>
                <a:cs typeface="Times New Roman" panose="02020603050405020304" pitchFamily="18" charset="0"/>
                <a:sym typeface="+mn-ea"/>
              </a:rPr>
              <a:t>кей уақыттарда қатты жаңбыр, найзағай</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солтүстік- 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 9-14, екпіні 15-20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12-14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28242</TotalTime>
  <Words>605</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3344</cp:revision>
  <cp:lastPrinted>2021-07-01T07:38:07Z</cp:lastPrinted>
  <dcterms:created xsi:type="dcterms:W3CDTF">2018-03-27T06:03:00Z</dcterms:created>
  <dcterms:modified xsi:type="dcterms:W3CDTF">2024-05-06T07:34:33Z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