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80" d="100"/>
          <a:sy n="80" d="100"/>
        </p:scale>
        <p:origin x="-1910" y="-106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46312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581603"/>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07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4-6, күндіз 16-18 жылы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08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07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08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6-8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07 мамырда, түнде 08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29162</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4992</cp:revision>
  <cp:lastPrinted>2023-01-16T10:13:34Z</cp:lastPrinted>
  <dcterms:created xsi:type="dcterms:W3CDTF">2018-03-27T06:03:00Z</dcterms:created>
  <dcterms:modified xsi:type="dcterms:W3CDTF">2024-05-06T06:40:20Z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