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9" d="100"/>
          <a:sy n="79" d="100"/>
        </p:scale>
        <p:origin x="-8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2826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07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без осадков.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1429954"/>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18974</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2021-07-01T07:38:07Z</cp:lastPrinted>
  <dcterms:created xsi:type="dcterms:W3CDTF">2018-03-27T06:03:00Z</dcterms:created>
  <dcterms:modified xsi:type="dcterms:W3CDTF">2024-05-06T08:48:53Z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